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3" r:id="rId2"/>
  </p:sldMasterIdLst>
  <p:notesMasterIdLst>
    <p:notesMasterId r:id="rId4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9144000" cy="5143500" type="screen16x9"/>
  <p:notesSz cx="6858000" cy="9144000"/>
  <p:embeddedFontLst>
    <p:embeddedFont>
      <p:font typeface="Arvo" panose="02000000000000000000" pitchFamily="2" charset="77"/>
      <p:regular r:id="rId46"/>
      <p:bold r:id="rId47"/>
      <p:italic r:id="rId48"/>
      <p:boldItalic r:id="rId49"/>
    </p:embeddedFont>
    <p:embeddedFont>
      <p:font typeface="Barlow Semi Condensed" panose="020F0502020204030204" pitchFamily="34" charset="0"/>
      <p:regular r:id="rId50"/>
      <p:bold r:id="rId51"/>
      <p:italic r:id="rId52"/>
      <p:boldItalic r:id="rId53"/>
    </p:embeddedFont>
    <p:embeddedFont>
      <p:font typeface="Barlow Semi Condensed Medium" panose="020F0502020204030204" pitchFamily="3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
      <p:font typeface="Fira Sans Extra Condensed Medium" panose="020B0503050000020004" pitchFamily="34" charset="0"/>
      <p:regular r:id="rId62"/>
      <p:bold r:id="rId63"/>
      <p:italic r:id="rId64"/>
      <p:boldItalic r:id="rId65"/>
    </p:embeddedFont>
    <p:embeddedFont>
      <p:font typeface="Helvetica Neue" panose="02000503000000020004" pitchFamily="2" charset="0"/>
      <p:regular r:id="rId66"/>
      <p:bold r:id="rId67"/>
      <p:italic r:id="rId68"/>
      <p:boldItalic r:id="rId69"/>
    </p:embeddedFont>
    <p:embeddedFont>
      <p:font typeface="Merriweather" pitchFamily="2" charset="77"/>
      <p:regular r:id="rId70"/>
      <p:bold r:id="rId71"/>
      <p:italic r:id="rId72"/>
      <p:boldItalic r:id="rId73"/>
    </p:embeddedFont>
    <p:embeddedFont>
      <p:font typeface="Merriweather Sans" pitchFamily="2" charset="77"/>
      <p:regular r:id="rId74"/>
      <p:bold r:id="rId75"/>
      <p:italic r:id="rId76"/>
      <p:boldItalic r:id="rId77"/>
    </p:embeddedFont>
    <p:embeddedFont>
      <p:font typeface="Merriweather Sans Medium" pitchFamily="2" charset="77"/>
      <p:regular r:id="rId78"/>
      <p:bold r:id="rId79"/>
      <p:italic r:id="rId80"/>
      <p:boldItalic r:id="rId81"/>
    </p:embeddedFont>
    <p:embeddedFont>
      <p:font typeface="Proxima Nova" panose="02000506030000020004" pitchFamily="2" charset="0"/>
      <p:regular r:id="rId82"/>
      <p:bold r:id="rId83"/>
      <p:italic r:id="rId84"/>
      <p:boldItalic r:id="rId85"/>
    </p:embeddedFont>
    <p:embeddedFont>
      <p:font typeface="Proxima Nova Semibold" panose="02000506030000020004" pitchFamily="2" charset="0"/>
      <p:regular r:id="rId86"/>
      <p:bold r:id="rId87"/>
      <p:italic r:id="rId88"/>
      <p:boldItalic r:id="rId89"/>
    </p:embeddedFont>
    <p:embeddedFont>
      <p:font typeface="Saira ExtraCondensed ExtraBold" pitchFamily="2" charset="77"/>
      <p:bold r:id="rId90"/>
    </p:embeddedFont>
    <p:embeddedFont>
      <p:font typeface="Zilla Slab" pitchFamily="2" charset="77"/>
      <p:regular r:id="rId91"/>
      <p:bold r:id="rId92"/>
      <p:italic r:id="rId93"/>
      <p:boldItalic r:id="rId94"/>
    </p:embeddedFont>
    <p:embeddedFont>
      <p:font typeface="Zilla Slab Light" pitchFamily="2" charset="77"/>
      <p:regular r:id="rId95"/>
      <p:bold r:id="rId96"/>
      <p:italic r:id="rId97"/>
      <p:boldItalic r:id="rId9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9" roundtripDataSignature="AMtx7mhod24pmFwNWglPKOC975BGsr8B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59"/>
  </p:normalViewPr>
  <p:slideViewPr>
    <p:cSldViewPr snapToGrid="0">
      <p:cViewPr varScale="1">
        <p:scale>
          <a:sx n="147" d="100"/>
          <a:sy n="147" d="100"/>
        </p:scale>
        <p:origin x="74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font" Target="fonts/font23.fntdata"/><Relationship Id="rId84" Type="http://schemas.openxmlformats.org/officeDocument/2006/relationships/font" Target="fonts/font39.fntdata"/><Relationship Id="rId89" Type="http://schemas.openxmlformats.org/officeDocument/2006/relationships/font" Target="fonts/font44.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font" Target="fonts/font8.fntdata"/><Relationship Id="rId58" Type="http://schemas.openxmlformats.org/officeDocument/2006/relationships/font" Target="fonts/font13.fntdata"/><Relationship Id="rId74" Type="http://schemas.openxmlformats.org/officeDocument/2006/relationships/font" Target="fonts/font29.fntdata"/><Relationship Id="rId79" Type="http://schemas.openxmlformats.org/officeDocument/2006/relationships/font" Target="fonts/font34.fntdata"/><Relationship Id="rId102"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font" Target="fonts/font45.fntdata"/><Relationship Id="rId95" Type="http://schemas.openxmlformats.org/officeDocument/2006/relationships/font" Target="fonts/font50.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font" Target="fonts/font3.fntdata"/><Relationship Id="rId64" Type="http://schemas.openxmlformats.org/officeDocument/2006/relationships/font" Target="fonts/font19.fntdata"/><Relationship Id="rId69" Type="http://schemas.openxmlformats.org/officeDocument/2006/relationships/font" Target="fonts/font24.fntdata"/><Relationship Id="rId80" Type="http://schemas.openxmlformats.org/officeDocument/2006/relationships/font" Target="fonts/font35.fntdata"/><Relationship Id="rId85" Type="http://schemas.openxmlformats.org/officeDocument/2006/relationships/font" Target="fonts/font40.fntdata"/><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font" Target="fonts/font25.fntdata"/><Relationship Id="rId75" Type="http://schemas.openxmlformats.org/officeDocument/2006/relationships/font" Target="fonts/font30.fntdata"/><Relationship Id="rId83" Type="http://schemas.openxmlformats.org/officeDocument/2006/relationships/font" Target="fonts/font38.fntdata"/><Relationship Id="rId88" Type="http://schemas.openxmlformats.org/officeDocument/2006/relationships/font" Target="fonts/font43.fntdata"/><Relationship Id="rId91" Type="http://schemas.openxmlformats.org/officeDocument/2006/relationships/font" Target="fonts/font46.fntdata"/><Relationship Id="rId96" Type="http://schemas.openxmlformats.org/officeDocument/2006/relationships/font" Target="fonts/font5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73" Type="http://schemas.openxmlformats.org/officeDocument/2006/relationships/font" Target="fonts/font28.fntdata"/><Relationship Id="rId78" Type="http://schemas.openxmlformats.org/officeDocument/2006/relationships/font" Target="fonts/font33.fntdata"/><Relationship Id="rId81" Type="http://schemas.openxmlformats.org/officeDocument/2006/relationships/font" Target="fonts/font36.fntdata"/><Relationship Id="rId86" Type="http://schemas.openxmlformats.org/officeDocument/2006/relationships/font" Target="fonts/font41.fntdata"/><Relationship Id="rId94" Type="http://schemas.openxmlformats.org/officeDocument/2006/relationships/font" Target="fonts/font49.fntdata"/><Relationship Id="rId99" Type="http://customschemas.google.com/relationships/presentationmetadata" Target="metadata"/><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5.fntdata"/><Relationship Id="rId55" Type="http://schemas.openxmlformats.org/officeDocument/2006/relationships/font" Target="fonts/font10.fntdata"/><Relationship Id="rId76" Type="http://schemas.openxmlformats.org/officeDocument/2006/relationships/font" Target="fonts/font31.fntdata"/><Relationship Id="rId97" Type="http://schemas.openxmlformats.org/officeDocument/2006/relationships/font" Target="fonts/font52.fntdata"/><Relationship Id="rId7" Type="http://schemas.openxmlformats.org/officeDocument/2006/relationships/slide" Target="slides/slide5.xml"/><Relationship Id="rId71" Type="http://schemas.openxmlformats.org/officeDocument/2006/relationships/font" Target="fonts/font26.fntdata"/><Relationship Id="rId92" Type="http://schemas.openxmlformats.org/officeDocument/2006/relationships/font" Target="fonts/font47.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notesMaster" Target="notesMasters/notesMaster1.xml"/><Relationship Id="rId66" Type="http://schemas.openxmlformats.org/officeDocument/2006/relationships/font" Target="fonts/font21.fntdata"/><Relationship Id="rId87" Type="http://schemas.openxmlformats.org/officeDocument/2006/relationships/font" Target="fonts/font42.fntdata"/><Relationship Id="rId61" Type="http://schemas.openxmlformats.org/officeDocument/2006/relationships/font" Target="fonts/font16.fntdata"/><Relationship Id="rId82" Type="http://schemas.openxmlformats.org/officeDocument/2006/relationships/font" Target="fonts/font37.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font" Target="fonts/font11.fntdata"/><Relationship Id="rId77" Type="http://schemas.openxmlformats.org/officeDocument/2006/relationships/font" Target="fonts/font32.fntdata"/><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6.fntdata"/><Relationship Id="rId72" Type="http://schemas.openxmlformats.org/officeDocument/2006/relationships/font" Target="fonts/font27.fntdata"/><Relationship Id="rId93" Type="http://schemas.openxmlformats.org/officeDocument/2006/relationships/font" Target="fonts/font48.fntdata"/><Relationship Id="rId98" Type="http://schemas.openxmlformats.org/officeDocument/2006/relationships/font" Target="fonts/font53.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3bd1f6b749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23bd1f6b749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3bd1f6b749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23bd1f6b749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5ecbd5494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25ecbd5494a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5ecbd5494a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g25ecbd5494a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5ecbd5494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g25ecbd5494a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5ecbd5494a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g25ecbd5494a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75585ec2a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g275585ec2a1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5ecbd5494a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g25ecbd5494a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3bd1f6522d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g23bd1f6522d_1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Google Shape;42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5ecbd5494a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g25ecbd5494a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5ecbd5494a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9" name="Google Shape;449;g25ecbd5494a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7" name="Google Shape;457;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3bd1f6522d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g23bd1f6522d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5" name="Google Shape;475;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5ecbd5494a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2" name="Google Shape;482;g25ecbd5494a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755454a5e9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g2755454a5e9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755454a5e9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g2755454a5e9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5ecbd5494a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g25ecbd5494a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1" name="Google Shape;521;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 name="Google Shape;528;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3bd1f6b74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23bd1f6b749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OPENING" type="title">
  <p:cSld name="TITLE">
    <p:spTree>
      <p:nvGrpSpPr>
        <p:cNvPr id="1" name="Shape 9"/>
        <p:cNvGrpSpPr/>
        <p:nvPr/>
      </p:nvGrpSpPr>
      <p:grpSpPr>
        <a:xfrm>
          <a:off x="0" y="0"/>
          <a:ext cx="0" cy="0"/>
          <a:chOff x="0" y="0"/>
          <a:chExt cx="0" cy="0"/>
        </a:xfrm>
      </p:grpSpPr>
      <p:sp>
        <p:nvSpPr>
          <p:cNvPr id="10" name="Google Shape;10;p55"/>
          <p:cNvSpPr/>
          <p:nvPr/>
        </p:nvSpPr>
        <p:spPr>
          <a:xfrm>
            <a:off x="0" y="0"/>
            <a:ext cx="9144000" cy="51435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55"/>
          <p:cNvSpPr txBox="1">
            <a:spLocks noGrp="1"/>
          </p:cNvSpPr>
          <p:nvPr>
            <p:ph type="ctrTitle"/>
          </p:nvPr>
        </p:nvSpPr>
        <p:spPr>
          <a:xfrm>
            <a:off x="455330" y="401475"/>
            <a:ext cx="37176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
        <p:nvSpPr>
          <p:cNvPr id="13" name="Google Shape;13;p55"/>
          <p:cNvSpPr/>
          <p:nvPr/>
        </p:nvSpPr>
        <p:spPr>
          <a:xfrm>
            <a:off x="0" y="-7975"/>
            <a:ext cx="9144000" cy="1582500"/>
          </a:xfrm>
          <a:prstGeom prst="rect">
            <a:avLst/>
          </a:prstGeom>
          <a:solidFill>
            <a:srgbClr val="0029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olf Report">
  <p:cSld name="CUSTOM_4_3_1_1_2_1_1">
    <p:spTree>
      <p:nvGrpSpPr>
        <p:cNvPr id="1" name="Shape 61"/>
        <p:cNvGrpSpPr/>
        <p:nvPr/>
      </p:nvGrpSpPr>
      <p:grpSpPr>
        <a:xfrm>
          <a:off x="0" y="0"/>
          <a:ext cx="0" cy="0"/>
          <a:chOff x="0" y="0"/>
          <a:chExt cx="0" cy="0"/>
        </a:xfrm>
      </p:grpSpPr>
      <p:sp>
        <p:nvSpPr>
          <p:cNvPr id="62" name="Google Shape;62;p66"/>
          <p:cNvSpPr/>
          <p:nvPr/>
        </p:nvSpPr>
        <p:spPr>
          <a:xfrm flipH="1">
            <a:off x="0" y="0"/>
            <a:ext cx="9144000" cy="51435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66"/>
          <p:cNvSpPr/>
          <p:nvPr/>
        </p:nvSpPr>
        <p:spPr>
          <a:xfrm flipH="1">
            <a:off x="4747599" y="-44625"/>
            <a:ext cx="4396401" cy="5223068"/>
          </a:xfrm>
          <a:custGeom>
            <a:avLst/>
            <a:gdLst/>
            <a:ahLst/>
            <a:cxnLst/>
            <a:rect l="l" t="t" r="r" b="b"/>
            <a:pathLst>
              <a:path w="47249" h="48026" extrusionOk="0">
                <a:moveTo>
                  <a:pt x="1" y="1"/>
                </a:moveTo>
                <a:lnTo>
                  <a:pt x="1" y="48025"/>
                </a:lnTo>
                <a:lnTo>
                  <a:pt x="47249" y="48025"/>
                </a:lnTo>
                <a:lnTo>
                  <a:pt x="30039" y="183"/>
                </a:lnTo>
                <a:lnTo>
                  <a:pt x="1"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66"/>
          <p:cNvSpPr txBox="1">
            <a:spLocks noGrp="1"/>
          </p:cNvSpPr>
          <p:nvPr>
            <p:ph type="subTitle" idx="1"/>
          </p:nvPr>
        </p:nvSpPr>
        <p:spPr>
          <a:xfrm>
            <a:off x="1139125" y="2298263"/>
            <a:ext cx="2776800" cy="537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a:endParaRPr/>
          </a:p>
        </p:txBody>
      </p:sp>
      <p:sp>
        <p:nvSpPr>
          <p:cNvPr id="65" name="Google Shape;65;p66"/>
          <p:cNvSpPr/>
          <p:nvPr/>
        </p:nvSpPr>
        <p:spPr>
          <a:xfrm flipH="1">
            <a:off x="7822500" y="-44625"/>
            <a:ext cx="143700" cy="2964900"/>
          </a:xfrm>
          <a:prstGeom prst="rect">
            <a:avLst/>
          </a:prstGeom>
          <a:solidFill>
            <a:srgbClr val="274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66"/>
          <p:cNvSpPr txBox="1">
            <a:spLocks noGrp="1"/>
          </p:cNvSpPr>
          <p:nvPr>
            <p:ph type="ctrTitle"/>
          </p:nvPr>
        </p:nvSpPr>
        <p:spPr>
          <a:xfrm>
            <a:off x="4172555" y="1545450"/>
            <a:ext cx="3717600" cy="2052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3600"/>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embership">
  <p:cSld name="CUSTOM_4_3_1_1_2_1_1_1">
    <p:spTree>
      <p:nvGrpSpPr>
        <p:cNvPr id="1" name="Shape 67"/>
        <p:cNvGrpSpPr/>
        <p:nvPr/>
      </p:nvGrpSpPr>
      <p:grpSpPr>
        <a:xfrm>
          <a:off x="0" y="0"/>
          <a:ext cx="0" cy="0"/>
          <a:chOff x="0" y="0"/>
          <a:chExt cx="0" cy="0"/>
        </a:xfrm>
      </p:grpSpPr>
      <p:sp>
        <p:nvSpPr>
          <p:cNvPr id="68" name="Google Shape;68;p67"/>
          <p:cNvSpPr/>
          <p:nvPr/>
        </p:nvSpPr>
        <p:spPr>
          <a:xfrm flipH="1">
            <a:off x="0" y="0"/>
            <a:ext cx="9144000" cy="51435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67"/>
          <p:cNvSpPr/>
          <p:nvPr/>
        </p:nvSpPr>
        <p:spPr>
          <a:xfrm flipH="1">
            <a:off x="4747599" y="-44625"/>
            <a:ext cx="4396401" cy="5223068"/>
          </a:xfrm>
          <a:custGeom>
            <a:avLst/>
            <a:gdLst/>
            <a:ahLst/>
            <a:cxnLst/>
            <a:rect l="l" t="t" r="r" b="b"/>
            <a:pathLst>
              <a:path w="47249" h="48026" extrusionOk="0">
                <a:moveTo>
                  <a:pt x="1" y="1"/>
                </a:moveTo>
                <a:lnTo>
                  <a:pt x="1" y="48025"/>
                </a:lnTo>
                <a:lnTo>
                  <a:pt x="47249" y="48025"/>
                </a:lnTo>
                <a:lnTo>
                  <a:pt x="30039" y="183"/>
                </a:lnTo>
                <a:lnTo>
                  <a:pt x="1"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67"/>
          <p:cNvSpPr txBox="1">
            <a:spLocks noGrp="1"/>
          </p:cNvSpPr>
          <p:nvPr>
            <p:ph type="subTitle" idx="1"/>
          </p:nvPr>
        </p:nvSpPr>
        <p:spPr>
          <a:xfrm>
            <a:off x="1139125" y="2298263"/>
            <a:ext cx="2776800" cy="537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a:endParaRPr/>
          </a:p>
        </p:txBody>
      </p:sp>
      <p:sp>
        <p:nvSpPr>
          <p:cNvPr id="71" name="Google Shape;71;p67"/>
          <p:cNvSpPr/>
          <p:nvPr/>
        </p:nvSpPr>
        <p:spPr>
          <a:xfrm flipH="1">
            <a:off x="7822500" y="-44625"/>
            <a:ext cx="143700" cy="2964900"/>
          </a:xfrm>
          <a:prstGeom prst="rect">
            <a:avLst/>
          </a:prstGeom>
          <a:solidFill>
            <a:srgbClr val="9900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67"/>
          <p:cNvSpPr txBox="1">
            <a:spLocks noGrp="1"/>
          </p:cNvSpPr>
          <p:nvPr>
            <p:ph type="ctrTitle"/>
          </p:nvPr>
        </p:nvSpPr>
        <p:spPr>
          <a:xfrm>
            <a:off x="4172555" y="1545450"/>
            <a:ext cx="3717600" cy="2052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3600"/>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ocial">
  <p:cSld name="CUSTOM_4_3_1_1_1_1_1">
    <p:spTree>
      <p:nvGrpSpPr>
        <p:cNvPr id="1" name="Shape 73"/>
        <p:cNvGrpSpPr/>
        <p:nvPr/>
      </p:nvGrpSpPr>
      <p:grpSpPr>
        <a:xfrm>
          <a:off x="0" y="0"/>
          <a:ext cx="0" cy="0"/>
          <a:chOff x="0" y="0"/>
          <a:chExt cx="0" cy="0"/>
        </a:xfrm>
      </p:grpSpPr>
      <p:sp>
        <p:nvSpPr>
          <p:cNvPr id="74" name="Google Shape;74;p68"/>
          <p:cNvSpPr/>
          <p:nvPr/>
        </p:nvSpPr>
        <p:spPr>
          <a:xfrm flipH="1">
            <a:off x="0" y="0"/>
            <a:ext cx="9144000" cy="51435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68"/>
          <p:cNvSpPr/>
          <p:nvPr/>
        </p:nvSpPr>
        <p:spPr>
          <a:xfrm flipH="1">
            <a:off x="4747599" y="-44625"/>
            <a:ext cx="4396401" cy="5223068"/>
          </a:xfrm>
          <a:custGeom>
            <a:avLst/>
            <a:gdLst/>
            <a:ahLst/>
            <a:cxnLst/>
            <a:rect l="l" t="t" r="r" b="b"/>
            <a:pathLst>
              <a:path w="47249" h="48026" extrusionOk="0">
                <a:moveTo>
                  <a:pt x="1" y="1"/>
                </a:moveTo>
                <a:lnTo>
                  <a:pt x="1" y="48025"/>
                </a:lnTo>
                <a:lnTo>
                  <a:pt x="47249" y="48025"/>
                </a:lnTo>
                <a:lnTo>
                  <a:pt x="30039" y="183"/>
                </a:lnTo>
                <a:lnTo>
                  <a:pt x="1"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68"/>
          <p:cNvSpPr txBox="1">
            <a:spLocks noGrp="1"/>
          </p:cNvSpPr>
          <p:nvPr>
            <p:ph type="subTitle" idx="1"/>
          </p:nvPr>
        </p:nvSpPr>
        <p:spPr>
          <a:xfrm>
            <a:off x="1139125" y="2298263"/>
            <a:ext cx="2776800" cy="537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a:endParaRPr/>
          </a:p>
        </p:txBody>
      </p:sp>
      <p:sp>
        <p:nvSpPr>
          <p:cNvPr id="77" name="Google Shape;77;p68"/>
          <p:cNvSpPr/>
          <p:nvPr/>
        </p:nvSpPr>
        <p:spPr>
          <a:xfrm flipH="1">
            <a:off x="7822500" y="-44625"/>
            <a:ext cx="143700" cy="2964900"/>
          </a:xfrm>
          <a:prstGeom prst="rect">
            <a:avLst/>
          </a:prstGeom>
          <a:solidFill>
            <a:srgbClr val="E0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68"/>
          <p:cNvSpPr txBox="1">
            <a:spLocks noGrp="1"/>
          </p:cNvSpPr>
          <p:nvPr>
            <p:ph type="ctrTitle"/>
          </p:nvPr>
        </p:nvSpPr>
        <p:spPr>
          <a:xfrm>
            <a:off x="4172555" y="1545450"/>
            <a:ext cx="3717600" cy="2052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3600"/>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roperty">
  <p:cSld name="CUSTOM_4_3_1_1_1">
    <p:spTree>
      <p:nvGrpSpPr>
        <p:cNvPr id="1" name="Shape 79"/>
        <p:cNvGrpSpPr/>
        <p:nvPr/>
      </p:nvGrpSpPr>
      <p:grpSpPr>
        <a:xfrm>
          <a:off x="0" y="0"/>
          <a:ext cx="0" cy="0"/>
          <a:chOff x="0" y="0"/>
          <a:chExt cx="0" cy="0"/>
        </a:xfrm>
      </p:grpSpPr>
      <p:sp>
        <p:nvSpPr>
          <p:cNvPr id="80" name="Google Shape;80;p69"/>
          <p:cNvSpPr/>
          <p:nvPr/>
        </p:nvSpPr>
        <p:spPr>
          <a:xfrm flipH="1">
            <a:off x="0" y="0"/>
            <a:ext cx="9144000" cy="51435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69"/>
          <p:cNvSpPr/>
          <p:nvPr/>
        </p:nvSpPr>
        <p:spPr>
          <a:xfrm flipH="1">
            <a:off x="4747599" y="-44625"/>
            <a:ext cx="4396401" cy="5223068"/>
          </a:xfrm>
          <a:custGeom>
            <a:avLst/>
            <a:gdLst/>
            <a:ahLst/>
            <a:cxnLst/>
            <a:rect l="l" t="t" r="r" b="b"/>
            <a:pathLst>
              <a:path w="47249" h="48026" extrusionOk="0">
                <a:moveTo>
                  <a:pt x="1" y="1"/>
                </a:moveTo>
                <a:lnTo>
                  <a:pt x="1" y="48025"/>
                </a:lnTo>
                <a:lnTo>
                  <a:pt x="47249" y="48025"/>
                </a:lnTo>
                <a:lnTo>
                  <a:pt x="30039" y="183"/>
                </a:lnTo>
                <a:lnTo>
                  <a:pt x="1"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69"/>
          <p:cNvSpPr txBox="1">
            <a:spLocks noGrp="1"/>
          </p:cNvSpPr>
          <p:nvPr>
            <p:ph type="subTitle" idx="1"/>
          </p:nvPr>
        </p:nvSpPr>
        <p:spPr>
          <a:xfrm>
            <a:off x="1139125" y="2298263"/>
            <a:ext cx="2776800" cy="537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a:endParaRPr/>
          </a:p>
        </p:txBody>
      </p:sp>
      <p:sp>
        <p:nvSpPr>
          <p:cNvPr id="83" name="Google Shape;83;p69"/>
          <p:cNvSpPr/>
          <p:nvPr/>
        </p:nvSpPr>
        <p:spPr>
          <a:xfrm flipH="1">
            <a:off x="7822500" y="-44625"/>
            <a:ext cx="143700" cy="29649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69"/>
          <p:cNvSpPr txBox="1">
            <a:spLocks noGrp="1"/>
          </p:cNvSpPr>
          <p:nvPr>
            <p:ph type="ctrTitle"/>
          </p:nvPr>
        </p:nvSpPr>
        <p:spPr>
          <a:xfrm>
            <a:off x="4172555" y="1545450"/>
            <a:ext cx="3717600" cy="2052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3600"/>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
  <p:cSld name="CUSTOM">
    <p:spTree>
      <p:nvGrpSpPr>
        <p:cNvPr id="1" name="Shape 85"/>
        <p:cNvGrpSpPr/>
        <p:nvPr/>
      </p:nvGrpSpPr>
      <p:grpSpPr>
        <a:xfrm>
          <a:off x="0" y="0"/>
          <a:ext cx="0" cy="0"/>
          <a:chOff x="0" y="0"/>
          <a:chExt cx="0" cy="0"/>
        </a:xfrm>
      </p:grpSpPr>
      <p:sp>
        <p:nvSpPr>
          <p:cNvPr id="86" name="Google Shape;86;p70"/>
          <p:cNvSpPr/>
          <p:nvPr/>
        </p:nvSpPr>
        <p:spPr>
          <a:xfrm>
            <a:off x="0" y="0"/>
            <a:ext cx="9144000" cy="51435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70"/>
          <p:cNvSpPr/>
          <p:nvPr/>
        </p:nvSpPr>
        <p:spPr>
          <a:xfrm>
            <a:off x="-151600" y="-50"/>
            <a:ext cx="7500403" cy="5143558"/>
          </a:xfrm>
          <a:custGeom>
            <a:avLst/>
            <a:gdLst/>
            <a:ahLst/>
            <a:cxnLst/>
            <a:rect l="l" t="t" r="r" b="b"/>
            <a:pathLst>
              <a:path w="65806" h="47934" extrusionOk="0">
                <a:moveTo>
                  <a:pt x="0" y="0"/>
                </a:moveTo>
                <a:lnTo>
                  <a:pt x="24811" y="23967"/>
                </a:lnTo>
                <a:lnTo>
                  <a:pt x="91" y="47933"/>
                </a:lnTo>
                <a:lnTo>
                  <a:pt x="40994" y="47933"/>
                </a:lnTo>
                <a:lnTo>
                  <a:pt x="65805" y="23967"/>
                </a:lnTo>
                <a:lnTo>
                  <a:pt x="40994"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70"/>
          <p:cNvSpPr txBox="1">
            <a:spLocks noGrp="1"/>
          </p:cNvSpPr>
          <p:nvPr>
            <p:ph type="title"/>
          </p:nvPr>
        </p:nvSpPr>
        <p:spPr>
          <a:xfrm>
            <a:off x="742825" y="450225"/>
            <a:ext cx="1770900" cy="9870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4800"/>
              <a:buNone/>
              <a:defRPr sz="4800"/>
            </a:lvl1pPr>
            <a:lvl2pPr lvl="1"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endParaRPr/>
          </a:p>
        </p:txBody>
      </p:sp>
      <p:sp>
        <p:nvSpPr>
          <p:cNvPr id="89" name="Google Shape;89;p70"/>
          <p:cNvSpPr txBox="1">
            <a:spLocks noGrp="1"/>
          </p:cNvSpPr>
          <p:nvPr>
            <p:ph type="subTitle" idx="1"/>
          </p:nvPr>
        </p:nvSpPr>
        <p:spPr>
          <a:xfrm flipH="1">
            <a:off x="2538125" y="184945"/>
            <a:ext cx="3138900" cy="797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Font typeface="Barlow Semi Condensed Medium"/>
              <a:buNone/>
              <a:defRPr>
                <a:latin typeface="Barlow Semi Condensed Medium"/>
                <a:ea typeface="Barlow Semi Condensed Medium"/>
                <a:cs typeface="Barlow Semi Condensed Medium"/>
                <a:sym typeface="Barlow Semi Condensed Medium"/>
              </a:defRPr>
            </a:lvl1pPr>
            <a:lvl2pPr lvl="1"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2pPr>
            <a:lvl3pPr lvl="2"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3pPr>
            <a:lvl4pPr lvl="3"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4pPr>
            <a:lvl5pPr lvl="4"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5pPr>
            <a:lvl6pPr lvl="5"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6pPr>
            <a:lvl7pPr lvl="6"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7pPr>
            <a:lvl8pPr lvl="7"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8pPr>
            <a:lvl9pPr lvl="8"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9pPr>
          </a:lstStyle>
          <a:p>
            <a:endParaRPr/>
          </a:p>
        </p:txBody>
      </p:sp>
      <p:sp>
        <p:nvSpPr>
          <p:cNvPr id="90" name="Google Shape;90;p70"/>
          <p:cNvSpPr txBox="1">
            <a:spLocks noGrp="1"/>
          </p:cNvSpPr>
          <p:nvPr>
            <p:ph type="subTitle" idx="2"/>
          </p:nvPr>
        </p:nvSpPr>
        <p:spPr>
          <a:xfrm>
            <a:off x="2538100" y="774136"/>
            <a:ext cx="2243400" cy="537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a:endParaRPr/>
          </a:p>
        </p:txBody>
      </p:sp>
      <p:sp>
        <p:nvSpPr>
          <p:cNvPr id="91" name="Google Shape;91;p70"/>
          <p:cNvSpPr txBox="1">
            <a:spLocks noGrp="1"/>
          </p:cNvSpPr>
          <p:nvPr>
            <p:ph type="title" idx="3"/>
          </p:nvPr>
        </p:nvSpPr>
        <p:spPr>
          <a:xfrm>
            <a:off x="1809625" y="1498950"/>
            <a:ext cx="1770900" cy="9870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4800"/>
              <a:buNone/>
              <a:defRPr sz="4800"/>
            </a:lvl1pPr>
            <a:lvl2pPr lvl="1"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endParaRPr/>
          </a:p>
        </p:txBody>
      </p:sp>
      <p:sp>
        <p:nvSpPr>
          <p:cNvPr id="92" name="Google Shape;92;p70"/>
          <p:cNvSpPr txBox="1">
            <a:spLocks noGrp="1"/>
          </p:cNvSpPr>
          <p:nvPr>
            <p:ph type="subTitle" idx="4"/>
          </p:nvPr>
        </p:nvSpPr>
        <p:spPr>
          <a:xfrm flipH="1">
            <a:off x="3604925" y="1233645"/>
            <a:ext cx="3138900" cy="797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Font typeface="Barlow Semi Condensed Medium"/>
              <a:buNone/>
              <a:defRPr>
                <a:latin typeface="Barlow Semi Condensed Medium"/>
                <a:ea typeface="Barlow Semi Condensed Medium"/>
                <a:cs typeface="Barlow Semi Condensed Medium"/>
                <a:sym typeface="Barlow Semi Condensed Medium"/>
              </a:defRPr>
            </a:lvl1pPr>
            <a:lvl2pPr lvl="1"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2pPr>
            <a:lvl3pPr lvl="2"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3pPr>
            <a:lvl4pPr lvl="3"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4pPr>
            <a:lvl5pPr lvl="4"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5pPr>
            <a:lvl6pPr lvl="5"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6pPr>
            <a:lvl7pPr lvl="6"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7pPr>
            <a:lvl8pPr lvl="7"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8pPr>
            <a:lvl9pPr lvl="8"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9pPr>
          </a:lstStyle>
          <a:p>
            <a:endParaRPr/>
          </a:p>
        </p:txBody>
      </p:sp>
      <p:sp>
        <p:nvSpPr>
          <p:cNvPr id="93" name="Google Shape;93;p70"/>
          <p:cNvSpPr txBox="1">
            <a:spLocks noGrp="1"/>
          </p:cNvSpPr>
          <p:nvPr>
            <p:ph type="subTitle" idx="5"/>
          </p:nvPr>
        </p:nvSpPr>
        <p:spPr>
          <a:xfrm>
            <a:off x="3604900" y="1822836"/>
            <a:ext cx="2243400" cy="537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a:endParaRPr/>
          </a:p>
        </p:txBody>
      </p:sp>
      <p:sp>
        <p:nvSpPr>
          <p:cNvPr id="94" name="Google Shape;94;p70"/>
          <p:cNvSpPr txBox="1">
            <a:spLocks noGrp="1"/>
          </p:cNvSpPr>
          <p:nvPr>
            <p:ph type="title" idx="6"/>
          </p:nvPr>
        </p:nvSpPr>
        <p:spPr>
          <a:xfrm>
            <a:off x="1809625" y="2745925"/>
            <a:ext cx="1770900" cy="9870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4800"/>
              <a:buNone/>
              <a:defRPr sz="4800"/>
            </a:lvl1pPr>
            <a:lvl2pPr lvl="1"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endParaRPr/>
          </a:p>
        </p:txBody>
      </p:sp>
      <p:sp>
        <p:nvSpPr>
          <p:cNvPr id="95" name="Google Shape;95;p70"/>
          <p:cNvSpPr txBox="1">
            <a:spLocks noGrp="1"/>
          </p:cNvSpPr>
          <p:nvPr>
            <p:ph type="subTitle" idx="7"/>
          </p:nvPr>
        </p:nvSpPr>
        <p:spPr>
          <a:xfrm flipH="1">
            <a:off x="3604925" y="2480620"/>
            <a:ext cx="3138900" cy="797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Font typeface="Barlow Semi Condensed Medium"/>
              <a:buNone/>
              <a:defRPr>
                <a:latin typeface="Barlow Semi Condensed Medium"/>
                <a:ea typeface="Barlow Semi Condensed Medium"/>
                <a:cs typeface="Barlow Semi Condensed Medium"/>
                <a:sym typeface="Barlow Semi Condensed Medium"/>
              </a:defRPr>
            </a:lvl1pPr>
            <a:lvl2pPr lvl="1"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2pPr>
            <a:lvl3pPr lvl="2"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3pPr>
            <a:lvl4pPr lvl="3"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4pPr>
            <a:lvl5pPr lvl="4"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5pPr>
            <a:lvl6pPr lvl="5"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6pPr>
            <a:lvl7pPr lvl="6"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7pPr>
            <a:lvl8pPr lvl="7"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8pPr>
            <a:lvl9pPr lvl="8"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9pPr>
          </a:lstStyle>
          <a:p>
            <a:endParaRPr/>
          </a:p>
        </p:txBody>
      </p:sp>
      <p:sp>
        <p:nvSpPr>
          <p:cNvPr id="96" name="Google Shape;96;p70"/>
          <p:cNvSpPr txBox="1">
            <a:spLocks noGrp="1"/>
          </p:cNvSpPr>
          <p:nvPr>
            <p:ph type="subTitle" idx="8"/>
          </p:nvPr>
        </p:nvSpPr>
        <p:spPr>
          <a:xfrm>
            <a:off x="3604900" y="3069811"/>
            <a:ext cx="2243400" cy="537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a:endParaRPr/>
          </a:p>
        </p:txBody>
      </p:sp>
      <p:sp>
        <p:nvSpPr>
          <p:cNvPr id="97" name="Google Shape;97;p70"/>
          <p:cNvSpPr txBox="1">
            <a:spLocks noGrp="1"/>
          </p:cNvSpPr>
          <p:nvPr>
            <p:ph type="title" idx="9"/>
          </p:nvPr>
        </p:nvSpPr>
        <p:spPr>
          <a:xfrm>
            <a:off x="742825" y="3931860"/>
            <a:ext cx="1770900" cy="9870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4800"/>
              <a:buNone/>
              <a:defRPr sz="4800"/>
            </a:lvl1pPr>
            <a:lvl2pPr lvl="1"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endParaRPr/>
          </a:p>
        </p:txBody>
      </p:sp>
      <p:sp>
        <p:nvSpPr>
          <p:cNvPr id="98" name="Google Shape;98;p70"/>
          <p:cNvSpPr txBox="1">
            <a:spLocks noGrp="1"/>
          </p:cNvSpPr>
          <p:nvPr>
            <p:ph type="subTitle" idx="13"/>
          </p:nvPr>
        </p:nvSpPr>
        <p:spPr>
          <a:xfrm flipH="1">
            <a:off x="2538125" y="3667353"/>
            <a:ext cx="3138900" cy="797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Font typeface="Barlow Semi Condensed Medium"/>
              <a:buNone/>
              <a:defRPr>
                <a:latin typeface="Barlow Semi Condensed Medium"/>
                <a:ea typeface="Barlow Semi Condensed Medium"/>
                <a:cs typeface="Barlow Semi Condensed Medium"/>
                <a:sym typeface="Barlow Semi Condensed Medium"/>
              </a:defRPr>
            </a:lvl1pPr>
            <a:lvl2pPr lvl="1"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2pPr>
            <a:lvl3pPr lvl="2"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3pPr>
            <a:lvl4pPr lvl="3"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4pPr>
            <a:lvl5pPr lvl="4"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5pPr>
            <a:lvl6pPr lvl="5"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6pPr>
            <a:lvl7pPr lvl="6"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7pPr>
            <a:lvl8pPr lvl="7"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8pPr>
            <a:lvl9pPr lvl="8" algn="l">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9pPr>
          </a:lstStyle>
          <a:p>
            <a:endParaRPr/>
          </a:p>
        </p:txBody>
      </p:sp>
      <p:sp>
        <p:nvSpPr>
          <p:cNvPr id="99" name="Google Shape;99;p70"/>
          <p:cNvSpPr txBox="1">
            <a:spLocks noGrp="1"/>
          </p:cNvSpPr>
          <p:nvPr>
            <p:ph type="subTitle" idx="14"/>
          </p:nvPr>
        </p:nvSpPr>
        <p:spPr>
          <a:xfrm>
            <a:off x="2538100" y="4256544"/>
            <a:ext cx="2243400" cy="537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a:endParaRPr/>
          </a:p>
        </p:txBody>
      </p:sp>
      <p:sp>
        <p:nvSpPr>
          <p:cNvPr id="100" name="Google Shape;100;p70"/>
          <p:cNvSpPr/>
          <p:nvPr/>
        </p:nvSpPr>
        <p:spPr>
          <a:xfrm>
            <a:off x="2558472" y="569911"/>
            <a:ext cx="151500" cy="741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70"/>
          <p:cNvSpPr/>
          <p:nvPr/>
        </p:nvSpPr>
        <p:spPr>
          <a:xfrm>
            <a:off x="3659572" y="1618636"/>
            <a:ext cx="151500" cy="741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70"/>
          <p:cNvSpPr/>
          <p:nvPr/>
        </p:nvSpPr>
        <p:spPr>
          <a:xfrm>
            <a:off x="3659572" y="2876536"/>
            <a:ext cx="151500" cy="741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70"/>
          <p:cNvSpPr/>
          <p:nvPr/>
        </p:nvSpPr>
        <p:spPr>
          <a:xfrm>
            <a:off x="2558472" y="4051536"/>
            <a:ext cx="151500" cy="741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TWO COLUMNS">
  <p:cSld name="CUSTOM_2">
    <p:spTree>
      <p:nvGrpSpPr>
        <p:cNvPr id="1" name="Shape 104"/>
        <p:cNvGrpSpPr/>
        <p:nvPr/>
      </p:nvGrpSpPr>
      <p:grpSpPr>
        <a:xfrm>
          <a:off x="0" y="0"/>
          <a:ext cx="0" cy="0"/>
          <a:chOff x="0" y="0"/>
          <a:chExt cx="0" cy="0"/>
        </a:xfrm>
      </p:grpSpPr>
      <p:sp>
        <p:nvSpPr>
          <p:cNvPr id="105" name="Google Shape;105;p71"/>
          <p:cNvSpPr/>
          <p:nvPr/>
        </p:nvSpPr>
        <p:spPr>
          <a:xfrm>
            <a:off x="0" y="0"/>
            <a:ext cx="9144053" cy="5148387"/>
          </a:xfrm>
          <a:custGeom>
            <a:avLst/>
            <a:gdLst/>
            <a:ahLst/>
            <a:cxnLst/>
            <a:rect l="l" t="t" r="r" b="b"/>
            <a:pathLst>
              <a:path w="85299" h="48026" extrusionOk="0">
                <a:moveTo>
                  <a:pt x="18261" y="5228"/>
                </a:moveTo>
                <a:lnTo>
                  <a:pt x="32892" y="19859"/>
                </a:lnTo>
                <a:lnTo>
                  <a:pt x="18261" y="34512"/>
                </a:lnTo>
                <a:lnTo>
                  <a:pt x="3607" y="19859"/>
                </a:lnTo>
                <a:lnTo>
                  <a:pt x="18261" y="5228"/>
                </a:lnTo>
                <a:close/>
                <a:moveTo>
                  <a:pt x="41451" y="15408"/>
                </a:moveTo>
                <a:lnTo>
                  <a:pt x="56105" y="30039"/>
                </a:lnTo>
                <a:lnTo>
                  <a:pt x="41451" y="44693"/>
                </a:lnTo>
                <a:lnTo>
                  <a:pt x="26820" y="30039"/>
                </a:lnTo>
                <a:lnTo>
                  <a:pt x="41451" y="15408"/>
                </a:lnTo>
                <a:close/>
                <a:moveTo>
                  <a:pt x="1" y="1"/>
                </a:moveTo>
                <a:lnTo>
                  <a:pt x="1" y="48025"/>
                </a:lnTo>
                <a:lnTo>
                  <a:pt x="85299" y="48025"/>
                </a:lnTo>
                <a:lnTo>
                  <a:pt x="8529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6" name="Google Shape;106;p71"/>
          <p:cNvSpPr/>
          <p:nvPr/>
        </p:nvSpPr>
        <p:spPr>
          <a:xfrm>
            <a:off x="0" y="0"/>
            <a:ext cx="9144000" cy="51435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71"/>
          <p:cNvSpPr/>
          <p:nvPr/>
        </p:nvSpPr>
        <p:spPr>
          <a:xfrm flipH="1">
            <a:off x="3317025" y="3826575"/>
            <a:ext cx="30600" cy="1317000"/>
          </a:xfrm>
          <a:prstGeom prst="rect">
            <a:avLst/>
          </a:pr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71"/>
          <p:cNvSpPr/>
          <p:nvPr/>
        </p:nvSpPr>
        <p:spPr>
          <a:xfrm flipH="1">
            <a:off x="3142675" y="-7975"/>
            <a:ext cx="30600" cy="1388400"/>
          </a:xfrm>
          <a:prstGeom prst="rect">
            <a:avLst/>
          </a:pr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71"/>
          <p:cNvSpPr/>
          <p:nvPr/>
        </p:nvSpPr>
        <p:spPr>
          <a:xfrm>
            <a:off x="8494075" y="-7975"/>
            <a:ext cx="143700" cy="2928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71"/>
          <p:cNvSpPr txBox="1">
            <a:spLocks noGrp="1"/>
          </p:cNvSpPr>
          <p:nvPr>
            <p:ph type="subTitle" idx="1"/>
          </p:nvPr>
        </p:nvSpPr>
        <p:spPr>
          <a:xfrm flipH="1">
            <a:off x="3141359" y="295713"/>
            <a:ext cx="3138900" cy="797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Font typeface="Barlow Semi Condensed Medium"/>
              <a:buNone/>
              <a:defRPr sz="1400">
                <a:latin typeface="Barlow Semi Condensed Medium"/>
                <a:ea typeface="Barlow Semi Condensed Medium"/>
                <a:cs typeface="Barlow Semi Condensed Medium"/>
                <a:sym typeface="Barlow Semi Condensed Medium"/>
              </a:defRPr>
            </a:lvl1pPr>
            <a:lvl2pPr lvl="1" algn="l">
              <a:lnSpc>
                <a:spcPct val="100000"/>
              </a:lnSpc>
              <a:spcBef>
                <a:spcPts val="0"/>
              </a:spcBef>
              <a:spcAft>
                <a:spcPts val="0"/>
              </a:spcAft>
              <a:buSzPts val="1400"/>
              <a:buFont typeface="Barlow Semi Condensed Medium"/>
              <a:buNone/>
              <a:defRPr>
                <a:latin typeface="Barlow Semi Condensed Medium"/>
                <a:ea typeface="Barlow Semi Condensed Medium"/>
                <a:cs typeface="Barlow Semi Condensed Medium"/>
                <a:sym typeface="Barlow Semi Condensed Medium"/>
              </a:defRPr>
            </a:lvl2pPr>
            <a:lvl3pPr lvl="2" algn="l">
              <a:lnSpc>
                <a:spcPct val="100000"/>
              </a:lnSpc>
              <a:spcBef>
                <a:spcPts val="0"/>
              </a:spcBef>
              <a:spcAft>
                <a:spcPts val="0"/>
              </a:spcAft>
              <a:buSzPts val="1400"/>
              <a:buFont typeface="Barlow Semi Condensed Medium"/>
              <a:buNone/>
              <a:defRPr>
                <a:latin typeface="Barlow Semi Condensed Medium"/>
                <a:ea typeface="Barlow Semi Condensed Medium"/>
                <a:cs typeface="Barlow Semi Condensed Medium"/>
                <a:sym typeface="Barlow Semi Condensed Medium"/>
              </a:defRPr>
            </a:lvl3pPr>
            <a:lvl4pPr lvl="3" algn="l">
              <a:lnSpc>
                <a:spcPct val="100000"/>
              </a:lnSpc>
              <a:spcBef>
                <a:spcPts val="0"/>
              </a:spcBef>
              <a:spcAft>
                <a:spcPts val="0"/>
              </a:spcAft>
              <a:buSzPts val="1400"/>
              <a:buFont typeface="Barlow Semi Condensed Medium"/>
              <a:buNone/>
              <a:defRPr>
                <a:latin typeface="Barlow Semi Condensed Medium"/>
                <a:ea typeface="Barlow Semi Condensed Medium"/>
                <a:cs typeface="Barlow Semi Condensed Medium"/>
                <a:sym typeface="Barlow Semi Condensed Medium"/>
              </a:defRPr>
            </a:lvl4pPr>
            <a:lvl5pPr lvl="4" algn="l">
              <a:lnSpc>
                <a:spcPct val="100000"/>
              </a:lnSpc>
              <a:spcBef>
                <a:spcPts val="0"/>
              </a:spcBef>
              <a:spcAft>
                <a:spcPts val="0"/>
              </a:spcAft>
              <a:buSzPts val="1400"/>
              <a:buFont typeface="Barlow Semi Condensed Medium"/>
              <a:buNone/>
              <a:defRPr>
                <a:latin typeface="Barlow Semi Condensed Medium"/>
                <a:ea typeface="Barlow Semi Condensed Medium"/>
                <a:cs typeface="Barlow Semi Condensed Medium"/>
                <a:sym typeface="Barlow Semi Condensed Medium"/>
              </a:defRPr>
            </a:lvl5pPr>
            <a:lvl6pPr lvl="5" algn="l">
              <a:lnSpc>
                <a:spcPct val="100000"/>
              </a:lnSpc>
              <a:spcBef>
                <a:spcPts val="0"/>
              </a:spcBef>
              <a:spcAft>
                <a:spcPts val="0"/>
              </a:spcAft>
              <a:buSzPts val="1400"/>
              <a:buFont typeface="Barlow Semi Condensed Medium"/>
              <a:buNone/>
              <a:defRPr>
                <a:latin typeface="Barlow Semi Condensed Medium"/>
                <a:ea typeface="Barlow Semi Condensed Medium"/>
                <a:cs typeface="Barlow Semi Condensed Medium"/>
                <a:sym typeface="Barlow Semi Condensed Medium"/>
              </a:defRPr>
            </a:lvl6pPr>
            <a:lvl7pPr lvl="6" algn="l">
              <a:lnSpc>
                <a:spcPct val="100000"/>
              </a:lnSpc>
              <a:spcBef>
                <a:spcPts val="0"/>
              </a:spcBef>
              <a:spcAft>
                <a:spcPts val="0"/>
              </a:spcAft>
              <a:buSzPts val="1400"/>
              <a:buFont typeface="Barlow Semi Condensed Medium"/>
              <a:buNone/>
              <a:defRPr>
                <a:latin typeface="Barlow Semi Condensed Medium"/>
                <a:ea typeface="Barlow Semi Condensed Medium"/>
                <a:cs typeface="Barlow Semi Condensed Medium"/>
                <a:sym typeface="Barlow Semi Condensed Medium"/>
              </a:defRPr>
            </a:lvl7pPr>
            <a:lvl8pPr lvl="7" algn="l">
              <a:lnSpc>
                <a:spcPct val="100000"/>
              </a:lnSpc>
              <a:spcBef>
                <a:spcPts val="0"/>
              </a:spcBef>
              <a:spcAft>
                <a:spcPts val="0"/>
              </a:spcAft>
              <a:buSzPts val="1400"/>
              <a:buFont typeface="Barlow Semi Condensed Medium"/>
              <a:buNone/>
              <a:defRPr>
                <a:latin typeface="Barlow Semi Condensed Medium"/>
                <a:ea typeface="Barlow Semi Condensed Medium"/>
                <a:cs typeface="Barlow Semi Condensed Medium"/>
                <a:sym typeface="Barlow Semi Condensed Medium"/>
              </a:defRPr>
            </a:lvl8pPr>
            <a:lvl9pPr lvl="8" algn="l">
              <a:lnSpc>
                <a:spcPct val="100000"/>
              </a:lnSpc>
              <a:spcBef>
                <a:spcPts val="0"/>
              </a:spcBef>
              <a:spcAft>
                <a:spcPts val="0"/>
              </a:spcAft>
              <a:buSzPts val="1400"/>
              <a:buFont typeface="Barlow Semi Condensed Medium"/>
              <a:buNone/>
              <a:defRPr>
                <a:latin typeface="Barlow Semi Condensed Medium"/>
                <a:ea typeface="Barlow Semi Condensed Medium"/>
                <a:cs typeface="Barlow Semi Condensed Medium"/>
                <a:sym typeface="Barlow Semi Condensed Medium"/>
              </a:defRPr>
            </a:lvl9pPr>
          </a:lstStyle>
          <a:p>
            <a:endParaRPr/>
          </a:p>
        </p:txBody>
      </p:sp>
      <p:sp>
        <p:nvSpPr>
          <p:cNvPr id="111" name="Google Shape;111;p71"/>
          <p:cNvSpPr txBox="1">
            <a:spLocks noGrp="1"/>
          </p:cNvSpPr>
          <p:nvPr>
            <p:ph type="subTitle" idx="2"/>
          </p:nvPr>
        </p:nvSpPr>
        <p:spPr>
          <a:xfrm>
            <a:off x="3141334" y="961104"/>
            <a:ext cx="2243400" cy="537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a:endParaRPr/>
          </a:p>
        </p:txBody>
      </p:sp>
      <p:sp>
        <p:nvSpPr>
          <p:cNvPr id="112" name="Google Shape;112;p71"/>
          <p:cNvSpPr txBox="1">
            <a:spLocks noGrp="1"/>
          </p:cNvSpPr>
          <p:nvPr>
            <p:ph type="subTitle" idx="3"/>
          </p:nvPr>
        </p:nvSpPr>
        <p:spPr>
          <a:xfrm flipH="1">
            <a:off x="208716" y="3540388"/>
            <a:ext cx="3138900" cy="7971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1400"/>
              <a:buFont typeface="Barlow Semi Condensed Medium"/>
              <a:buNone/>
              <a:defRPr sz="1400">
                <a:latin typeface="Barlow Semi Condensed Medium"/>
                <a:ea typeface="Barlow Semi Condensed Medium"/>
                <a:cs typeface="Barlow Semi Condensed Medium"/>
                <a:sym typeface="Barlow Semi Condensed Medium"/>
              </a:defRPr>
            </a:lvl1pPr>
            <a:lvl2pPr lvl="1" algn="r">
              <a:lnSpc>
                <a:spcPct val="100000"/>
              </a:lnSpc>
              <a:spcBef>
                <a:spcPts val="0"/>
              </a:spcBef>
              <a:spcAft>
                <a:spcPts val="0"/>
              </a:spcAft>
              <a:buSzPts val="1400"/>
              <a:buFont typeface="Barlow Semi Condensed Medium"/>
              <a:buNone/>
              <a:defRPr>
                <a:latin typeface="Barlow Semi Condensed Medium"/>
                <a:ea typeface="Barlow Semi Condensed Medium"/>
                <a:cs typeface="Barlow Semi Condensed Medium"/>
                <a:sym typeface="Barlow Semi Condensed Medium"/>
              </a:defRPr>
            </a:lvl2pPr>
            <a:lvl3pPr lvl="2" algn="r">
              <a:lnSpc>
                <a:spcPct val="100000"/>
              </a:lnSpc>
              <a:spcBef>
                <a:spcPts val="0"/>
              </a:spcBef>
              <a:spcAft>
                <a:spcPts val="0"/>
              </a:spcAft>
              <a:buSzPts val="1400"/>
              <a:buFont typeface="Barlow Semi Condensed Medium"/>
              <a:buNone/>
              <a:defRPr>
                <a:latin typeface="Barlow Semi Condensed Medium"/>
                <a:ea typeface="Barlow Semi Condensed Medium"/>
                <a:cs typeface="Barlow Semi Condensed Medium"/>
                <a:sym typeface="Barlow Semi Condensed Medium"/>
              </a:defRPr>
            </a:lvl3pPr>
            <a:lvl4pPr lvl="3" algn="r">
              <a:lnSpc>
                <a:spcPct val="100000"/>
              </a:lnSpc>
              <a:spcBef>
                <a:spcPts val="0"/>
              </a:spcBef>
              <a:spcAft>
                <a:spcPts val="0"/>
              </a:spcAft>
              <a:buSzPts val="1400"/>
              <a:buFont typeface="Barlow Semi Condensed Medium"/>
              <a:buNone/>
              <a:defRPr>
                <a:latin typeface="Barlow Semi Condensed Medium"/>
                <a:ea typeface="Barlow Semi Condensed Medium"/>
                <a:cs typeface="Barlow Semi Condensed Medium"/>
                <a:sym typeface="Barlow Semi Condensed Medium"/>
              </a:defRPr>
            </a:lvl4pPr>
            <a:lvl5pPr lvl="4" algn="r">
              <a:lnSpc>
                <a:spcPct val="100000"/>
              </a:lnSpc>
              <a:spcBef>
                <a:spcPts val="0"/>
              </a:spcBef>
              <a:spcAft>
                <a:spcPts val="0"/>
              </a:spcAft>
              <a:buSzPts val="1400"/>
              <a:buFont typeface="Barlow Semi Condensed Medium"/>
              <a:buNone/>
              <a:defRPr>
                <a:latin typeface="Barlow Semi Condensed Medium"/>
                <a:ea typeface="Barlow Semi Condensed Medium"/>
                <a:cs typeface="Barlow Semi Condensed Medium"/>
                <a:sym typeface="Barlow Semi Condensed Medium"/>
              </a:defRPr>
            </a:lvl5pPr>
            <a:lvl6pPr lvl="5" algn="r">
              <a:lnSpc>
                <a:spcPct val="100000"/>
              </a:lnSpc>
              <a:spcBef>
                <a:spcPts val="0"/>
              </a:spcBef>
              <a:spcAft>
                <a:spcPts val="0"/>
              </a:spcAft>
              <a:buSzPts val="1400"/>
              <a:buFont typeface="Barlow Semi Condensed Medium"/>
              <a:buNone/>
              <a:defRPr>
                <a:latin typeface="Barlow Semi Condensed Medium"/>
                <a:ea typeface="Barlow Semi Condensed Medium"/>
                <a:cs typeface="Barlow Semi Condensed Medium"/>
                <a:sym typeface="Barlow Semi Condensed Medium"/>
              </a:defRPr>
            </a:lvl6pPr>
            <a:lvl7pPr lvl="6" algn="r">
              <a:lnSpc>
                <a:spcPct val="100000"/>
              </a:lnSpc>
              <a:spcBef>
                <a:spcPts val="0"/>
              </a:spcBef>
              <a:spcAft>
                <a:spcPts val="0"/>
              </a:spcAft>
              <a:buSzPts val="1400"/>
              <a:buFont typeface="Barlow Semi Condensed Medium"/>
              <a:buNone/>
              <a:defRPr>
                <a:latin typeface="Barlow Semi Condensed Medium"/>
                <a:ea typeface="Barlow Semi Condensed Medium"/>
                <a:cs typeface="Barlow Semi Condensed Medium"/>
                <a:sym typeface="Barlow Semi Condensed Medium"/>
              </a:defRPr>
            </a:lvl7pPr>
            <a:lvl8pPr lvl="7" algn="r">
              <a:lnSpc>
                <a:spcPct val="100000"/>
              </a:lnSpc>
              <a:spcBef>
                <a:spcPts val="0"/>
              </a:spcBef>
              <a:spcAft>
                <a:spcPts val="0"/>
              </a:spcAft>
              <a:buSzPts val="1400"/>
              <a:buFont typeface="Barlow Semi Condensed Medium"/>
              <a:buNone/>
              <a:defRPr>
                <a:latin typeface="Barlow Semi Condensed Medium"/>
                <a:ea typeface="Barlow Semi Condensed Medium"/>
                <a:cs typeface="Barlow Semi Condensed Medium"/>
                <a:sym typeface="Barlow Semi Condensed Medium"/>
              </a:defRPr>
            </a:lvl8pPr>
            <a:lvl9pPr lvl="8" algn="r">
              <a:lnSpc>
                <a:spcPct val="100000"/>
              </a:lnSpc>
              <a:spcBef>
                <a:spcPts val="0"/>
              </a:spcBef>
              <a:spcAft>
                <a:spcPts val="0"/>
              </a:spcAft>
              <a:buSzPts val="1400"/>
              <a:buFont typeface="Barlow Semi Condensed Medium"/>
              <a:buNone/>
              <a:defRPr>
                <a:latin typeface="Barlow Semi Condensed Medium"/>
                <a:ea typeface="Barlow Semi Condensed Medium"/>
                <a:cs typeface="Barlow Semi Condensed Medium"/>
                <a:sym typeface="Barlow Semi Condensed Medium"/>
              </a:defRPr>
            </a:lvl9pPr>
          </a:lstStyle>
          <a:p>
            <a:endParaRPr/>
          </a:p>
        </p:txBody>
      </p:sp>
      <p:sp>
        <p:nvSpPr>
          <p:cNvPr id="113" name="Google Shape;113;p71"/>
          <p:cNvSpPr txBox="1">
            <a:spLocks noGrp="1"/>
          </p:cNvSpPr>
          <p:nvPr>
            <p:ph type="subTitle" idx="4"/>
          </p:nvPr>
        </p:nvSpPr>
        <p:spPr>
          <a:xfrm>
            <a:off x="1104216" y="4205779"/>
            <a:ext cx="2243400" cy="537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1200"/>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200"/>
              <a:buNone/>
              <a:defRPr sz="1200"/>
            </a:lvl6pPr>
            <a:lvl7pPr lvl="6" algn="r">
              <a:lnSpc>
                <a:spcPct val="100000"/>
              </a:lnSpc>
              <a:spcBef>
                <a:spcPts val="0"/>
              </a:spcBef>
              <a:spcAft>
                <a:spcPts val="0"/>
              </a:spcAft>
              <a:buSzPts val="1200"/>
              <a:buNone/>
              <a:defRPr sz="1200"/>
            </a:lvl7pPr>
            <a:lvl8pPr lvl="7" algn="r">
              <a:lnSpc>
                <a:spcPct val="100000"/>
              </a:lnSpc>
              <a:spcBef>
                <a:spcPts val="0"/>
              </a:spcBef>
              <a:spcAft>
                <a:spcPts val="0"/>
              </a:spcAft>
              <a:buSzPts val="1200"/>
              <a:buNone/>
              <a:defRPr sz="1200"/>
            </a:lvl8pPr>
            <a:lvl9pPr lvl="8" algn="r">
              <a:lnSpc>
                <a:spcPct val="100000"/>
              </a:lnSpc>
              <a:spcBef>
                <a:spcPts val="0"/>
              </a:spcBef>
              <a:spcAft>
                <a:spcPts val="0"/>
              </a:spcAft>
              <a:buSzPts val="1200"/>
              <a:buNone/>
              <a:defRPr sz="1200"/>
            </a:lvl9pPr>
          </a:lstStyle>
          <a:p>
            <a:endParaRPr/>
          </a:p>
        </p:txBody>
      </p:sp>
      <p:sp>
        <p:nvSpPr>
          <p:cNvPr id="114" name="Google Shape;114;p71"/>
          <p:cNvSpPr txBox="1">
            <a:spLocks noGrp="1"/>
          </p:cNvSpPr>
          <p:nvPr>
            <p:ph type="ctrTitle"/>
          </p:nvPr>
        </p:nvSpPr>
        <p:spPr>
          <a:xfrm>
            <a:off x="4545200" y="402150"/>
            <a:ext cx="4132500" cy="855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5200"/>
              <a:buNone/>
              <a:defRPr sz="5200"/>
            </a:lvl2pPr>
            <a:lvl3pPr lvl="2" algn="r">
              <a:lnSpc>
                <a:spcPct val="100000"/>
              </a:lnSpc>
              <a:spcBef>
                <a:spcPts val="0"/>
              </a:spcBef>
              <a:spcAft>
                <a:spcPts val="0"/>
              </a:spcAft>
              <a:buSzPts val="5200"/>
              <a:buNone/>
              <a:defRPr sz="5200"/>
            </a:lvl3pPr>
            <a:lvl4pPr lvl="3" algn="r">
              <a:lnSpc>
                <a:spcPct val="100000"/>
              </a:lnSpc>
              <a:spcBef>
                <a:spcPts val="0"/>
              </a:spcBef>
              <a:spcAft>
                <a:spcPts val="0"/>
              </a:spcAft>
              <a:buSzPts val="5200"/>
              <a:buNone/>
              <a:defRPr sz="5200"/>
            </a:lvl4pPr>
            <a:lvl5pPr lvl="4" algn="r">
              <a:lnSpc>
                <a:spcPct val="100000"/>
              </a:lnSpc>
              <a:spcBef>
                <a:spcPts val="0"/>
              </a:spcBef>
              <a:spcAft>
                <a:spcPts val="0"/>
              </a:spcAft>
              <a:buSzPts val="5200"/>
              <a:buNone/>
              <a:defRPr sz="5200"/>
            </a:lvl5pPr>
            <a:lvl6pPr lvl="5" algn="r">
              <a:lnSpc>
                <a:spcPct val="100000"/>
              </a:lnSpc>
              <a:spcBef>
                <a:spcPts val="0"/>
              </a:spcBef>
              <a:spcAft>
                <a:spcPts val="0"/>
              </a:spcAft>
              <a:buSzPts val="5200"/>
              <a:buNone/>
              <a:defRPr sz="5200"/>
            </a:lvl6pPr>
            <a:lvl7pPr lvl="6" algn="r">
              <a:lnSpc>
                <a:spcPct val="100000"/>
              </a:lnSpc>
              <a:spcBef>
                <a:spcPts val="0"/>
              </a:spcBef>
              <a:spcAft>
                <a:spcPts val="0"/>
              </a:spcAft>
              <a:buSzPts val="5200"/>
              <a:buNone/>
              <a:defRPr sz="5200"/>
            </a:lvl7pPr>
            <a:lvl8pPr lvl="7" algn="r">
              <a:lnSpc>
                <a:spcPct val="100000"/>
              </a:lnSpc>
              <a:spcBef>
                <a:spcPts val="0"/>
              </a:spcBef>
              <a:spcAft>
                <a:spcPts val="0"/>
              </a:spcAft>
              <a:buSzPts val="5200"/>
              <a:buNone/>
              <a:defRPr sz="5200"/>
            </a:lvl8pPr>
            <a:lvl9pPr lvl="8" algn="r">
              <a:lnSpc>
                <a:spcPct val="100000"/>
              </a:lnSpc>
              <a:spcBef>
                <a:spcPts val="0"/>
              </a:spcBef>
              <a:spcAft>
                <a:spcPts val="0"/>
              </a:spcAft>
              <a:buSzPts val="5200"/>
              <a:buNone/>
              <a:defRPr sz="5200"/>
            </a:lvl9pPr>
          </a:lstStyle>
          <a:p>
            <a:endParaRPr/>
          </a:p>
        </p:txBody>
      </p:sp>
    </p:spTree>
  </p:cSld>
  <p:clrMapOvr>
    <a:masterClrMapping/>
  </p:clrMapOvr>
  <p:extLst>
    <p:ext uri="{DCECCB84-F9BA-43D5-87BE-67443E8EF086}">
      <p15:sldGuideLst xmlns:p15="http://schemas.microsoft.com/office/powerpoint/2012/main">
        <p15:guide id="1" orient="horz" pos="870">
          <p15:clr>
            <a:srgbClr val="FA7B17"/>
          </p15:clr>
        </p15:guide>
        <p15:guide id="2" orient="horz" pos="694">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BLANK SLIDE">
  <p:cSld name="CUSTOM_4_3">
    <p:spTree>
      <p:nvGrpSpPr>
        <p:cNvPr id="1" name="Shape 115"/>
        <p:cNvGrpSpPr/>
        <p:nvPr/>
      </p:nvGrpSpPr>
      <p:grpSpPr>
        <a:xfrm>
          <a:off x="0" y="0"/>
          <a:ext cx="0" cy="0"/>
          <a:chOff x="0" y="0"/>
          <a:chExt cx="0" cy="0"/>
        </a:xfrm>
      </p:grpSpPr>
      <p:sp>
        <p:nvSpPr>
          <p:cNvPr id="116" name="Google Shape;116;p72"/>
          <p:cNvSpPr txBox="1">
            <a:spLocks noGrp="1"/>
          </p:cNvSpPr>
          <p:nvPr>
            <p:ph type="subTitle" idx="1"/>
          </p:nvPr>
        </p:nvSpPr>
        <p:spPr>
          <a:xfrm>
            <a:off x="1109175" y="3116975"/>
            <a:ext cx="2776800" cy="537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200"/>
              <a:buNone/>
              <a:defRPr sz="12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117" name="Google Shape;117;p72"/>
          <p:cNvSpPr/>
          <p:nvPr/>
        </p:nvSpPr>
        <p:spPr>
          <a:xfrm>
            <a:off x="0" y="0"/>
            <a:ext cx="9144000" cy="51435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72"/>
          <p:cNvSpPr/>
          <p:nvPr/>
        </p:nvSpPr>
        <p:spPr>
          <a:xfrm>
            <a:off x="0" y="-44625"/>
            <a:ext cx="4396401" cy="5223068"/>
          </a:xfrm>
          <a:custGeom>
            <a:avLst/>
            <a:gdLst/>
            <a:ahLst/>
            <a:cxnLst/>
            <a:rect l="l" t="t" r="r" b="b"/>
            <a:pathLst>
              <a:path w="47249" h="48026" extrusionOk="0">
                <a:moveTo>
                  <a:pt x="1" y="1"/>
                </a:moveTo>
                <a:lnTo>
                  <a:pt x="1" y="48025"/>
                </a:lnTo>
                <a:lnTo>
                  <a:pt x="47249" y="48025"/>
                </a:lnTo>
                <a:lnTo>
                  <a:pt x="30039" y="183"/>
                </a:lnTo>
                <a:lnTo>
                  <a:pt x="1"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72"/>
          <p:cNvSpPr/>
          <p:nvPr/>
        </p:nvSpPr>
        <p:spPr>
          <a:xfrm>
            <a:off x="1177800" y="-44625"/>
            <a:ext cx="143700" cy="2964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72"/>
          <p:cNvSpPr txBox="1">
            <a:spLocks noGrp="1"/>
          </p:cNvSpPr>
          <p:nvPr>
            <p:ph type="ctrTitle"/>
          </p:nvPr>
        </p:nvSpPr>
        <p:spPr>
          <a:xfrm>
            <a:off x="1081955" y="1545450"/>
            <a:ext cx="3717600" cy="2052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olf Tournament">
  <p:cSld name="CUSTOM_4_3_1_1_1_1_1_1">
    <p:spTree>
      <p:nvGrpSpPr>
        <p:cNvPr id="1" name="Shape 121"/>
        <p:cNvGrpSpPr/>
        <p:nvPr/>
      </p:nvGrpSpPr>
      <p:grpSpPr>
        <a:xfrm>
          <a:off x="0" y="0"/>
          <a:ext cx="0" cy="0"/>
          <a:chOff x="0" y="0"/>
          <a:chExt cx="0" cy="0"/>
        </a:xfrm>
      </p:grpSpPr>
      <p:sp>
        <p:nvSpPr>
          <p:cNvPr id="122" name="Google Shape;122;p73"/>
          <p:cNvSpPr/>
          <p:nvPr/>
        </p:nvSpPr>
        <p:spPr>
          <a:xfrm flipH="1">
            <a:off x="0" y="0"/>
            <a:ext cx="9144000" cy="51435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73"/>
          <p:cNvSpPr/>
          <p:nvPr/>
        </p:nvSpPr>
        <p:spPr>
          <a:xfrm flipH="1">
            <a:off x="4747599" y="-44625"/>
            <a:ext cx="4396401" cy="5223068"/>
          </a:xfrm>
          <a:custGeom>
            <a:avLst/>
            <a:gdLst/>
            <a:ahLst/>
            <a:cxnLst/>
            <a:rect l="l" t="t" r="r" b="b"/>
            <a:pathLst>
              <a:path w="47249" h="48026" extrusionOk="0">
                <a:moveTo>
                  <a:pt x="1" y="1"/>
                </a:moveTo>
                <a:lnTo>
                  <a:pt x="1" y="48025"/>
                </a:lnTo>
                <a:lnTo>
                  <a:pt x="47249" y="48025"/>
                </a:lnTo>
                <a:lnTo>
                  <a:pt x="30039" y="183"/>
                </a:lnTo>
                <a:lnTo>
                  <a:pt x="1"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73"/>
          <p:cNvSpPr txBox="1">
            <a:spLocks noGrp="1"/>
          </p:cNvSpPr>
          <p:nvPr>
            <p:ph type="subTitle" idx="1"/>
          </p:nvPr>
        </p:nvSpPr>
        <p:spPr>
          <a:xfrm>
            <a:off x="1139125" y="2298263"/>
            <a:ext cx="2776800" cy="537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a:endParaRPr/>
          </a:p>
        </p:txBody>
      </p:sp>
      <p:sp>
        <p:nvSpPr>
          <p:cNvPr id="125" name="Google Shape;125;p73"/>
          <p:cNvSpPr/>
          <p:nvPr/>
        </p:nvSpPr>
        <p:spPr>
          <a:xfrm flipH="1">
            <a:off x="7822500" y="-44625"/>
            <a:ext cx="143700" cy="29649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73"/>
          <p:cNvSpPr txBox="1">
            <a:spLocks noGrp="1"/>
          </p:cNvSpPr>
          <p:nvPr>
            <p:ph type="ctrTitle"/>
          </p:nvPr>
        </p:nvSpPr>
        <p:spPr>
          <a:xfrm>
            <a:off x="4172555" y="1545450"/>
            <a:ext cx="3717600" cy="2052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3600"/>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embership">
  <p:cSld name="CUSTOM_4_3_1_1_1_1_1_1_1">
    <p:spTree>
      <p:nvGrpSpPr>
        <p:cNvPr id="1" name="Shape 127"/>
        <p:cNvGrpSpPr/>
        <p:nvPr/>
      </p:nvGrpSpPr>
      <p:grpSpPr>
        <a:xfrm>
          <a:off x="0" y="0"/>
          <a:ext cx="0" cy="0"/>
          <a:chOff x="0" y="0"/>
          <a:chExt cx="0" cy="0"/>
        </a:xfrm>
      </p:grpSpPr>
      <p:sp>
        <p:nvSpPr>
          <p:cNvPr id="128" name="Google Shape;128;p74"/>
          <p:cNvSpPr/>
          <p:nvPr/>
        </p:nvSpPr>
        <p:spPr>
          <a:xfrm flipH="1">
            <a:off x="0" y="0"/>
            <a:ext cx="9144000" cy="51435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74"/>
          <p:cNvSpPr/>
          <p:nvPr/>
        </p:nvSpPr>
        <p:spPr>
          <a:xfrm flipH="1">
            <a:off x="4747599" y="-44625"/>
            <a:ext cx="4396401" cy="5223068"/>
          </a:xfrm>
          <a:custGeom>
            <a:avLst/>
            <a:gdLst/>
            <a:ahLst/>
            <a:cxnLst/>
            <a:rect l="l" t="t" r="r" b="b"/>
            <a:pathLst>
              <a:path w="47249" h="48026" extrusionOk="0">
                <a:moveTo>
                  <a:pt x="1" y="1"/>
                </a:moveTo>
                <a:lnTo>
                  <a:pt x="1" y="48025"/>
                </a:lnTo>
                <a:lnTo>
                  <a:pt x="47249" y="48025"/>
                </a:lnTo>
                <a:lnTo>
                  <a:pt x="30039" y="183"/>
                </a:lnTo>
                <a:lnTo>
                  <a:pt x="1"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74"/>
          <p:cNvSpPr txBox="1">
            <a:spLocks noGrp="1"/>
          </p:cNvSpPr>
          <p:nvPr>
            <p:ph type="subTitle" idx="1"/>
          </p:nvPr>
        </p:nvSpPr>
        <p:spPr>
          <a:xfrm>
            <a:off x="1139125" y="2298263"/>
            <a:ext cx="2776800" cy="537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a:endParaRPr/>
          </a:p>
        </p:txBody>
      </p:sp>
      <p:sp>
        <p:nvSpPr>
          <p:cNvPr id="131" name="Google Shape;131;p74"/>
          <p:cNvSpPr/>
          <p:nvPr/>
        </p:nvSpPr>
        <p:spPr>
          <a:xfrm flipH="1">
            <a:off x="7822500" y="-44625"/>
            <a:ext cx="143700" cy="29649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74"/>
          <p:cNvSpPr txBox="1">
            <a:spLocks noGrp="1"/>
          </p:cNvSpPr>
          <p:nvPr>
            <p:ph type="ctrTitle"/>
          </p:nvPr>
        </p:nvSpPr>
        <p:spPr>
          <a:xfrm>
            <a:off x="4172555" y="1545450"/>
            <a:ext cx="3717600" cy="2052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3600"/>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COLUMNS 2">
  <p:cSld name="CUSTOM_5">
    <p:spTree>
      <p:nvGrpSpPr>
        <p:cNvPr id="1" name="Shape 133"/>
        <p:cNvGrpSpPr/>
        <p:nvPr/>
      </p:nvGrpSpPr>
      <p:grpSpPr>
        <a:xfrm>
          <a:off x="0" y="0"/>
          <a:ext cx="0" cy="0"/>
          <a:chOff x="0" y="0"/>
          <a:chExt cx="0" cy="0"/>
        </a:xfrm>
      </p:grpSpPr>
      <p:sp>
        <p:nvSpPr>
          <p:cNvPr id="134" name="Google Shape;134;p75"/>
          <p:cNvSpPr/>
          <p:nvPr/>
        </p:nvSpPr>
        <p:spPr>
          <a:xfrm>
            <a:off x="0" y="0"/>
            <a:ext cx="9144000" cy="51435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75"/>
          <p:cNvSpPr/>
          <p:nvPr/>
        </p:nvSpPr>
        <p:spPr>
          <a:xfrm>
            <a:off x="1177800" y="-44625"/>
            <a:ext cx="143700" cy="2964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75"/>
          <p:cNvSpPr/>
          <p:nvPr/>
        </p:nvSpPr>
        <p:spPr>
          <a:xfrm>
            <a:off x="0" y="3308247"/>
            <a:ext cx="9144053" cy="1835264"/>
          </a:xfrm>
          <a:custGeom>
            <a:avLst/>
            <a:gdLst/>
            <a:ahLst/>
            <a:cxnLst/>
            <a:rect l="l" t="t" r="r" b="b"/>
            <a:pathLst>
              <a:path w="85299" h="17120" extrusionOk="0">
                <a:moveTo>
                  <a:pt x="1" y="1"/>
                </a:moveTo>
                <a:lnTo>
                  <a:pt x="1" y="17120"/>
                </a:lnTo>
                <a:lnTo>
                  <a:pt x="85299" y="17120"/>
                </a:lnTo>
                <a:lnTo>
                  <a:pt x="85299"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3F3F3"/>
              </a:solidFill>
              <a:latin typeface="Arial"/>
              <a:ea typeface="Arial"/>
              <a:cs typeface="Arial"/>
              <a:sym typeface="Arial"/>
            </a:endParaRPr>
          </a:p>
        </p:txBody>
      </p:sp>
      <p:sp>
        <p:nvSpPr>
          <p:cNvPr id="137" name="Google Shape;137;p75"/>
          <p:cNvSpPr/>
          <p:nvPr/>
        </p:nvSpPr>
        <p:spPr>
          <a:xfrm>
            <a:off x="1500553" y="2889674"/>
            <a:ext cx="814934" cy="814934"/>
          </a:xfrm>
          <a:custGeom>
            <a:avLst/>
            <a:gdLst/>
            <a:ahLst/>
            <a:cxnLst/>
            <a:rect l="l" t="t" r="r" b="b"/>
            <a:pathLst>
              <a:path w="7602" h="7602" extrusionOk="0">
                <a:moveTo>
                  <a:pt x="1" y="0"/>
                </a:moveTo>
                <a:lnTo>
                  <a:pt x="1" y="7601"/>
                </a:lnTo>
                <a:lnTo>
                  <a:pt x="7601" y="7601"/>
                </a:lnTo>
                <a:lnTo>
                  <a:pt x="7601"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3F3F3"/>
              </a:solidFill>
              <a:latin typeface="Arial"/>
              <a:ea typeface="Arial"/>
              <a:cs typeface="Arial"/>
              <a:sym typeface="Arial"/>
            </a:endParaRPr>
          </a:p>
        </p:txBody>
      </p:sp>
      <p:sp>
        <p:nvSpPr>
          <p:cNvPr id="138" name="Google Shape;138;p75"/>
          <p:cNvSpPr txBox="1">
            <a:spLocks noGrp="1"/>
          </p:cNvSpPr>
          <p:nvPr>
            <p:ph type="subTitle" idx="1"/>
          </p:nvPr>
        </p:nvSpPr>
        <p:spPr>
          <a:xfrm flipH="1">
            <a:off x="1072446" y="3184904"/>
            <a:ext cx="1671300" cy="797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1pPr>
            <a:lvl2pPr lvl="1"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2pPr>
            <a:lvl3pPr lvl="2"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3pPr>
            <a:lvl4pPr lvl="3"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4pPr>
            <a:lvl5pPr lvl="4"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5pPr>
            <a:lvl6pPr lvl="5"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6pPr>
            <a:lvl7pPr lvl="6"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7pPr>
            <a:lvl8pPr lvl="7"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8pPr>
            <a:lvl9pPr lvl="8"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9pPr>
          </a:lstStyle>
          <a:p>
            <a:endParaRPr/>
          </a:p>
        </p:txBody>
      </p:sp>
      <p:sp>
        <p:nvSpPr>
          <p:cNvPr id="139" name="Google Shape;139;p75"/>
          <p:cNvSpPr txBox="1">
            <a:spLocks noGrp="1"/>
          </p:cNvSpPr>
          <p:nvPr>
            <p:ph type="subTitle" idx="2"/>
          </p:nvPr>
        </p:nvSpPr>
        <p:spPr>
          <a:xfrm>
            <a:off x="607375" y="3846907"/>
            <a:ext cx="2601600" cy="389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900"/>
              <a:buNone/>
              <a:defRPr sz="900"/>
            </a:lvl1pPr>
            <a:lvl2pPr lvl="1" algn="ctr">
              <a:lnSpc>
                <a:spcPct val="100000"/>
              </a:lnSpc>
              <a:spcBef>
                <a:spcPts val="0"/>
              </a:spcBef>
              <a:spcAft>
                <a:spcPts val="0"/>
              </a:spcAft>
              <a:buSzPts val="900"/>
              <a:buNone/>
              <a:defRPr sz="900"/>
            </a:lvl2pPr>
            <a:lvl3pPr lvl="2" algn="ctr">
              <a:lnSpc>
                <a:spcPct val="100000"/>
              </a:lnSpc>
              <a:spcBef>
                <a:spcPts val="0"/>
              </a:spcBef>
              <a:spcAft>
                <a:spcPts val="0"/>
              </a:spcAft>
              <a:buSzPts val="900"/>
              <a:buNone/>
              <a:defRPr sz="900"/>
            </a:lvl3pPr>
            <a:lvl4pPr lvl="3" algn="ctr">
              <a:lnSpc>
                <a:spcPct val="100000"/>
              </a:lnSpc>
              <a:spcBef>
                <a:spcPts val="0"/>
              </a:spcBef>
              <a:spcAft>
                <a:spcPts val="0"/>
              </a:spcAft>
              <a:buSzPts val="900"/>
              <a:buNone/>
              <a:defRPr sz="900"/>
            </a:lvl4pPr>
            <a:lvl5pPr lvl="4" algn="ctr">
              <a:lnSpc>
                <a:spcPct val="100000"/>
              </a:lnSpc>
              <a:spcBef>
                <a:spcPts val="0"/>
              </a:spcBef>
              <a:spcAft>
                <a:spcPts val="0"/>
              </a:spcAft>
              <a:buSzPts val="900"/>
              <a:buNone/>
              <a:defRPr sz="900"/>
            </a:lvl5pPr>
            <a:lvl6pPr lvl="5" algn="ctr">
              <a:lnSpc>
                <a:spcPct val="100000"/>
              </a:lnSpc>
              <a:spcBef>
                <a:spcPts val="0"/>
              </a:spcBef>
              <a:spcAft>
                <a:spcPts val="0"/>
              </a:spcAft>
              <a:buSzPts val="900"/>
              <a:buNone/>
              <a:defRPr sz="900"/>
            </a:lvl6pPr>
            <a:lvl7pPr lvl="6" algn="ctr">
              <a:lnSpc>
                <a:spcPct val="100000"/>
              </a:lnSpc>
              <a:spcBef>
                <a:spcPts val="0"/>
              </a:spcBef>
              <a:spcAft>
                <a:spcPts val="0"/>
              </a:spcAft>
              <a:buSzPts val="900"/>
              <a:buNone/>
              <a:defRPr sz="900"/>
            </a:lvl7pPr>
            <a:lvl8pPr lvl="7" algn="ctr">
              <a:lnSpc>
                <a:spcPct val="100000"/>
              </a:lnSpc>
              <a:spcBef>
                <a:spcPts val="0"/>
              </a:spcBef>
              <a:spcAft>
                <a:spcPts val="0"/>
              </a:spcAft>
              <a:buSzPts val="900"/>
              <a:buNone/>
              <a:defRPr sz="900"/>
            </a:lvl8pPr>
            <a:lvl9pPr lvl="8" algn="ctr">
              <a:lnSpc>
                <a:spcPct val="100000"/>
              </a:lnSpc>
              <a:spcBef>
                <a:spcPts val="0"/>
              </a:spcBef>
              <a:spcAft>
                <a:spcPts val="0"/>
              </a:spcAft>
              <a:buSzPts val="900"/>
              <a:buNone/>
              <a:defRPr sz="900"/>
            </a:lvl9pPr>
          </a:lstStyle>
          <a:p>
            <a:endParaRPr/>
          </a:p>
        </p:txBody>
      </p:sp>
      <p:sp>
        <p:nvSpPr>
          <p:cNvPr id="140" name="Google Shape;140;p75"/>
          <p:cNvSpPr/>
          <p:nvPr/>
        </p:nvSpPr>
        <p:spPr>
          <a:xfrm>
            <a:off x="4164328" y="2889674"/>
            <a:ext cx="814934" cy="814934"/>
          </a:xfrm>
          <a:custGeom>
            <a:avLst/>
            <a:gdLst/>
            <a:ahLst/>
            <a:cxnLst/>
            <a:rect l="l" t="t" r="r" b="b"/>
            <a:pathLst>
              <a:path w="7602" h="7602" extrusionOk="0">
                <a:moveTo>
                  <a:pt x="1" y="0"/>
                </a:moveTo>
                <a:lnTo>
                  <a:pt x="1" y="7601"/>
                </a:lnTo>
                <a:lnTo>
                  <a:pt x="7601" y="7601"/>
                </a:lnTo>
                <a:lnTo>
                  <a:pt x="7601"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3F3F3"/>
              </a:solidFill>
              <a:latin typeface="Arial"/>
              <a:ea typeface="Arial"/>
              <a:cs typeface="Arial"/>
              <a:sym typeface="Arial"/>
            </a:endParaRPr>
          </a:p>
        </p:txBody>
      </p:sp>
      <p:sp>
        <p:nvSpPr>
          <p:cNvPr id="141" name="Google Shape;141;p75"/>
          <p:cNvSpPr txBox="1">
            <a:spLocks noGrp="1"/>
          </p:cNvSpPr>
          <p:nvPr>
            <p:ph type="subTitle" idx="3"/>
          </p:nvPr>
        </p:nvSpPr>
        <p:spPr>
          <a:xfrm flipH="1">
            <a:off x="3736221" y="3184904"/>
            <a:ext cx="1671300" cy="797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1pPr>
            <a:lvl2pPr lvl="1"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2pPr>
            <a:lvl3pPr lvl="2"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3pPr>
            <a:lvl4pPr lvl="3"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4pPr>
            <a:lvl5pPr lvl="4"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5pPr>
            <a:lvl6pPr lvl="5"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6pPr>
            <a:lvl7pPr lvl="6"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7pPr>
            <a:lvl8pPr lvl="7"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8pPr>
            <a:lvl9pPr lvl="8"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9pPr>
          </a:lstStyle>
          <a:p>
            <a:endParaRPr/>
          </a:p>
        </p:txBody>
      </p:sp>
      <p:sp>
        <p:nvSpPr>
          <p:cNvPr id="142" name="Google Shape;142;p75"/>
          <p:cNvSpPr txBox="1">
            <a:spLocks noGrp="1"/>
          </p:cNvSpPr>
          <p:nvPr>
            <p:ph type="subTitle" idx="4"/>
          </p:nvPr>
        </p:nvSpPr>
        <p:spPr>
          <a:xfrm>
            <a:off x="3271204" y="3846907"/>
            <a:ext cx="2601600" cy="389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900"/>
              <a:buNone/>
              <a:defRPr sz="900"/>
            </a:lvl1pPr>
            <a:lvl2pPr lvl="1" algn="ctr">
              <a:lnSpc>
                <a:spcPct val="100000"/>
              </a:lnSpc>
              <a:spcBef>
                <a:spcPts val="0"/>
              </a:spcBef>
              <a:spcAft>
                <a:spcPts val="0"/>
              </a:spcAft>
              <a:buSzPts val="900"/>
              <a:buNone/>
              <a:defRPr sz="900"/>
            </a:lvl2pPr>
            <a:lvl3pPr lvl="2" algn="ctr">
              <a:lnSpc>
                <a:spcPct val="100000"/>
              </a:lnSpc>
              <a:spcBef>
                <a:spcPts val="0"/>
              </a:spcBef>
              <a:spcAft>
                <a:spcPts val="0"/>
              </a:spcAft>
              <a:buSzPts val="900"/>
              <a:buNone/>
              <a:defRPr sz="900"/>
            </a:lvl3pPr>
            <a:lvl4pPr lvl="3" algn="ctr">
              <a:lnSpc>
                <a:spcPct val="100000"/>
              </a:lnSpc>
              <a:spcBef>
                <a:spcPts val="0"/>
              </a:spcBef>
              <a:spcAft>
                <a:spcPts val="0"/>
              </a:spcAft>
              <a:buSzPts val="900"/>
              <a:buNone/>
              <a:defRPr sz="900"/>
            </a:lvl4pPr>
            <a:lvl5pPr lvl="4" algn="ctr">
              <a:lnSpc>
                <a:spcPct val="100000"/>
              </a:lnSpc>
              <a:spcBef>
                <a:spcPts val="0"/>
              </a:spcBef>
              <a:spcAft>
                <a:spcPts val="0"/>
              </a:spcAft>
              <a:buSzPts val="900"/>
              <a:buNone/>
              <a:defRPr sz="900"/>
            </a:lvl5pPr>
            <a:lvl6pPr lvl="5" algn="ctr">
              <a:lnSpc>
                <a:spcPct val="100000"/>
              </a:lnSpc>
              <a:spcBef>
                <a:spcPts val="0"/>
              </a:spcBef>
              <a:spcAft>
                <a:spcPts val="0"/>
              </a:spcAft>
              <a:buSzPts val="900"/>
              <a:buNone/>
              <a:defRPr sz="900"/>
            </a:lvl6pPr>
            <a:lvl7pPr lvl="6" algn="ctr">
              <a:lnSpc>
                <a:spcPct val="100000"/>
              </a:lnSpc>
              <a:spcBef>
                <a:spcPts val="0"/>
              </a:spcBef>
              <a:spcAft>
                <a:spcPts val="0"/>
              </a:spcAft>
              <a:buSzPts val="900"/>
              <a:buNone/>
              <a:defRPr sz="900"/>
            </a:lvl7pPr>
            <a:lvl8pPr lvl="7" algn="ctr">
              <a:lnSpc>
                <a:spcPct val="100000"/>
              </a:lnSpc>
              <a:spcBef>
                <a:spcPts val="0"/>
              </a:spcBef>
              <a:spcAft>
                <a:spcPts val="0"/>
              </a:spcAft>
              <a:buSzPts val="900"/>
              <a:buNone/>
              <a:defRPr sz="900"/>
            </a:lvl8pPr>
            <a:lvl9pPr lvl="8" algn="ctr">
              <a:lnSpc>
                <a:spcPct val="100000"/>
              </a:lnSpc>
              <a:spcBef>
                <a:spcPts val="0"/>
              </a:spcBef>
              <a:spcAft>
                <a:spcPts val="0"/>
              </a:spcAft>
              <a:buSzPts val="900"/>
              <a:buNone/>
              <a:defRPr sz="900"/>
            </a:lvl9pPr>
          </a:lstStyle>
          <a:p>
            <a:endParaRPr/>
          </a:p>
        </p:txBody>
      </p:sp>
      <p:sp>
        <p:nvSpPr>
          <p:cNvPr id="143" name="Google Shape;143;p75"/>
          <p:cNvSpPr/>
          <p:nvPr/>
        </p:nvSpPr>
        <p:spPr>
          <a:xfrm>
            <a:off x="6828353" y="2889674"/>
            <a:ext cx="814934" cy="814934"/>
          </a:xfrm>
          <a:custGeom>
            <a:avLst/>
            <a:gdLst/>
            <a:ahLst/>
            <a:cxnLst/>
            <a:rect l="l" t="t" r="r" b="b"/>
            <a:pathLst>
              <a:path w="7602" h="7602" extrusionOk="0">
                <a:moveTo>
                  <a:pt x="1" y="0"/>
                </a:moveTo>
                <a:lnTo>
                  <a:pt x="1" y="7601"/>
                </a:lnTo>
                <a:lnTo>
                  <a:pt x="7601" y="7601"/>
                </a:lnTo>
                <a:lnTo>
                  <a:pt x="7601"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3F3F3"/>
              </a:solidFill>
              <a:latin typeface="Arial"/>
              <a:ea typeface="Arial"/>
              <a:cs typeface="Arial"/>
              <a:sym typeface="Arial"/>
            </a:endParaRPr>
          </a:p>
        </p:txBody>
      </p:sp>
      <p:sp>
        <p:nvSpPr>
          <p:cNvPr id="144" name="Google Shape;144;p75"/>
          <p:cNvSpPr txBox="1">
            <a:spLocks noGrp="1"/>
          </p:cNvSpPr>
          <p:nvPr>
            <p:ph type="subTitle" idx="5"/>
          </p:nvPr>
        </p:nvSpPr>
        <p:spPr>
          <a:xfrm flipH="1">
            <a:off x="6400246" y="3184904"/>
            <a:ext cx="1671300" cy="797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1pPr>
            <a:lvl2pPr lvl="1"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2pPr>
            <a:lvl3pPr lvl="2"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3pPr>
            <a:lvl4pPr lvl="3"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4pPr>
            <a:lvl5pPr lvl="4"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5pPr>
            <a:lvl6pPr lvl="5"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6pPr>
            <a:lvl7pPr lvl="6"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7pPr>
            <a:lvl8pPr lvl="7"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8pPr>
            <a:lvl9pPr lvl="8" algn="ct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9pPr>
          </a:lstStyle>
          <a:p>
            <a:endParaRPr/>
          </a:p>
        </p:txBody>
      </p:sp>
      <p:sp>
        <p:nvSpPr>
          <p:cNvPr id="145" name="Google Shape;145;p75"/>
          <p:cNvSpPr txBox="1">
            <a:spLocks noGrp="1"/>
          </p:cNvSpPr>
          <p:nvPr>
            <p:ph type="subTitle" idx="6"/>
          </p:nvPr>
        </p:nvSpPr>
        <p:spPr>
          <a:xfrm>
            <a:off x="5935021" y="3846907"/>
            <a:ext cx="2601600" cy="389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900"/>
              <a:buNone/>
              <a:defRPr sz="900"/>
            </a:lvl1pPr>
            <a:lvl2pPr lvl="1" algn="ctr">
              <a:lnSpc>
                <a:spcPct val="100000"/>
              </a:lnSpc>
              <a:spcBef>
                <a:spcPts val="0"/>
              </a:spcBef>
              <a:spcAft>
                <a:spcPts val="0"/>
              </a:spcAft>
              <a:buSzPts val="900"/>
              <a:buNone/>
              <a:defRPr sz="900"/>
            </a:lvl2pPr>
            <a:lvl3pPr lvl="2" algn="ctr">
              <a:lnSpc>
                <a:spcPct val="100000"/>
              </a:lnSpc>
              <a:spcBef>
                <a:spcPts val="0"/>
              </a:spcBef>
              <a:spcAft>
                <a:spcPts val="0"/>
              </a:spcAft>
              <a:buSzPts val="900"/>
              <a:buNone/>
              <a:defRPr sz="900"/>
            </a:lvl3pPr>
            <a:lvl4pPr lvl="3" algn="ctr">
              <a:lnSpc>
                <a:spcPct val="100000"/>
              </a:lnSpc>
              <a:spcBef>
                <a:spcPts val="0"/>
              </a:spcBef>
              <a:spcAft>
                <a:spcPts val="0"/>
              </a:spcAft>
              <a:buSzPts val="900"/>
              <a:buNone/>
              <a:defRPr sz="900"/>
            </a:lvl4pPr>
            <a:lvl5pPr lvl="4" algn="ctr">
              <a:lnSpc>
                <a:spcPct val="100000"/>
              </a:lnSpc>
              <a:spcBef>
                <a:spcPts val="0"/>
              </a:spcBef>
              <a:spcAft>
                <a:spcPts val="0"/>
              </a:spcAft>
              <a:buSzPts val="900"/>
              <a:buNone/>
              <a:defRPr sz="900"/>
            </a:lvl5pPr>
            <a:lvl6pPr lvl="5" algn="ctr">
              <a:lnSpc>
                <a:spcPct val="100000"/>
              </a:lnSpc>
              <a:spcBef>
                <a:spcPts val="0"/>
              </a:spcBef>
              <a:spcAft>
                <a:spcPts val="0"/>
              </a:spcAft>
              <a:buSzPts val="900"/>
              <a:buNone/>
              <a:defRPr sz="900"/>
            </a:lvl6pPr>
            <a:lvl7pPr lvl="6" algn="ctr">
              <a:lnSpc>
                <a:spcPct val="100000"/>
              </a:lnSpc>
              <a:spcBef>
                <a:spcPts val="0"/>
              </a:spcBef>
              <a:spcAft>
                <a:spcPts val="0"/>
              </a:spcAft>
              <a:buSzPts val="900"/>
              <a:buNone/>
              <a:defRPr sz="900"/>
            </a:lvl7pPr>
            <a:lvl8pPr lvl="7" algn="ctr">
              <a:lnSpc>
                <a:spcPct val="100000"/>
              </a:lnSpc>
              <a:spcBef>
                <a:spcPts val="0"/>
              </a:spcBef>
              <a:spcAft>
                <a:spcPts val="0"/>
              </a:spcAft>
              <a:buSzPts val="900"/>
              <a:buNone/>
              <a:defRPr sz="900"/>
            </a:lvl8pPr>
            <a:lvl9pPr lvl="8" algn="ctr">
              <a:lnSpc>
                <a:spcPct val="100000"/>
              </a:lnSpc>
              <a:spcBef>
                <a:spcPts val="0"/>
              </a:spcBef>
              <a:spcAft>
                <a:spcPts val="0"/>
              </a:spcAft>
              <a:buSzPts val="900"/>
              <a:buNone/>
              <a:defRPr sz="900"/>
            </a:lvl9pPr>
          </a:lstStyle>
          <a:p>
            <a:endParaRPr/>
          </a:p>
        </p:txBody>
      </p:sp>
      <p:sp>
        <p:nvSpPr>
          <p:cNvPr id="146" name="Google Shape;146;p75"/>
          <p:cNvSpPr txBox="1">
            <a:spLocks noGrp="1"/>
          </p:cNvSpPr>
          <p:nvPr>
            <p:ph type="subTitle" idx="7"/>
          </p:nvPr>
        </p:nvSpPr>
        <p:spPr>
          <a:xfrm>
            <a:off x="1125900" y="4047925"/>
            <a:ext cx="1564500" cy="469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000"/>
              <a:buNone/>
              <a:defRPr sz="10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a:endParaRPr/>
          </a:p>
        </p:txBody>
      </p:sp>
      <p:sp>
        <p:nvSpPr>
          <p:cNvPr id="147" name="Google Shape;147;p75"/>
          <p:cNvSpPr txBox="1">
            <a:spLocks noGrp="1"/>
          </p:cNvSpPr>
          <p:nvPr>
            <p:ph type="subTitle" idx="8"/>
          </p:nvPr>
        </p:nvSpPr>
        <p:spPr>
          <a:xfrm>
            <a:off x="3789750" y="4047925"/>
            <a:ext cx="1564500" cy="469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000"/>
              <a:buNone/>
              <a:defRPr sz="10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a:endParaRPr/>
          </a:p>
        </p:txBody>
      </p:sp>
      <p:sp>
        <p:nvSpPr>
          <p:cNvPr id="148" name="Google Shape;148;p75"/>
          <p:cNvSpPr txBox="1">
            <a:spLocks noGrp="1"/>
          </p:cNvSpPr>
          <p:nvPr>
            <p:ph type="subTitle" idx="9"/>
          </p:nvPr>
        </p:nvSpPr>
        <p:spPr>
          <a:xfrm>
            <a:off x="6453775" y="4047925"/>
            <a:ext cx="1564500" cy="469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000"/>
              <a:buNone/>
              <a:defRPr sz="10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a:endParaRPr/>
          </a:p>
        </p:txBody>
      </p:sp>
      <p:sp>
        <p:nvSpPr>
          <p:cNvPr id="149" name="Google Shape;149;p75"/>
          <p:cNvSpPr txBox="1">
            <a:spLocks noGrp="1"/>
          </p:cNvSpPr>
          <p:nvPr>
            <p:ph type="ctrTitle"/>
          </p:nvPr>
        </p:nvSpPr>
        <p:spPr>
          <a:xfrm>
            <a:off x="1138443" y="694775"/>
            <a:ext cx="3717600" cy="2052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CUSTOM_7">
    <p:spTree>
      <p:nvGrpSpPr>
        <p:cNvPr id="1" name="Shape 14"/>
        <p:cNvGrpSpPr/>
        <p:nvPr/>
      </p:nvGrpSpPr>
      <p:grpSpPr>
        <a:xfrm>
          <a:off x="0" y="0"/>
          <a:ext cx="0" cy="0"/>
          <a:chOff x="0" y="0"/>
          <a:chExt cx="0" cy="0"/>
        </a:xfrm>
      </p:grpSpPr>
      <p:sp>
        <p:nvSpPr>
          <p:cNvPr id="15" name="Google Shape;15;p56"/>
          <p:cNvSpPr/>
          <p:nvPr/>
        </p:nvSpPr>
        <p:spPr>
          <a:xfrm>
            <a:off x="0" y="0"/>
            <a:ext cx="9144000" cy="51435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56"/>
          <p:cNvSpPr txBox="1">
            <a:spLocks noGrp="1"/>
          </p:cNvSpPr>
          <p:nvPr>
            <p:ph type="subTitle" idx="1"/>
          </p:nvPr>
        </p:nvSpPr>
        <p:spPr>
          <a:xfrm flipH="1">
            <a:off x="2861984" y="2254700"/>
            <a:ext cx="4268700" cy="390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1200"/>
              <a:buFont typeface="Barlow Semi Condensed Medium"/>
              <a:buNone/>
              <a:defRPr sz="1200">
                <a:latin typeface="Barlow Semi Condensed Medium"/>
                <a:ea typeface="Barlow Semi Condensed Medium"/>
                <a:cs typeface="Barlow Semi Condensed Medium"/>
                <a:sym typeface="Barlow Semi Condensed Medium"/>
              </a:defRPr>
            </a:lvl1pPr>
            <a:lvl2pPr lvl="1" algn="ctr">
              <a:lnSpc>
                <a:spcPct val="100000"/>
              </a:lnSpc>
              <a:spcBef>
                <a:spcPts val="0"/>
              </a:spcBef>
              <a:spcAft>
                <a:spcPts val="0"/>
              </a:spcAft>
              <a:buSzPts val="1800"/>
              <a:buFont typeface="Saira ExtraCondensed ExtraBold"/>
              <a:buNone/>
              <a:defRPr sz="1800">
                <a:latin typeface="Saira ExtraCondensed ExtraBold"/>
                <a:ea typeface="Saira ExtraCondensed ExtraBold"/>
                <a:cs typeface="Saira ExtraCondensed ExtraBold"/>
                <a:sym typeface="Saira ExtraCondensed ExtraBold"/>
              </a:defRPr>
            </a:lvl2pPr>
            <a:lvl3pPr lvl="2" algn="ctr">
              <a:lnSpc>
                <a:spcPct val="100000"/>
              </a:lnSpc>
              <a:spcBef>
                <a:spcPts val="0"/>
              </a:spcBef>
              <a:spcAft>
                <a:spcPts val="0"/>
              </a:spcAft>
              <a:buSzPts val="1800"/>
              <a:buFont typeface="Saira ExtraCondensed ExtraBold"/>
              <a:buNone/>
              <a:defRPr sz="1800">
                <a:latin typeface="Saira ExtraCondensed ExtraBold"/>
                <a:ea typeface="Saira ExtraCondensed ExtraBold"/>
                <a:cs typeface="Saira ExtraCondensed ExtraBold"/>
                <a:sym typeface="Saira ExtraCondensed ExtraBold"/>
              </a:defRPr>
            </a:lvl3pPr>
            <a:lvl4pPr lvl="3" algn="ctr">
              <a:lnSpc>
                <a:spcPct val="100000"/>
              </a:lnSpc>
              <a:spcBef>
                <a:spcPts val="0"/>
              </a:spcBef>
              <a:spcAft>
                <a:spcPts val="0"/>
              </a:spcAft>
              <a:buSzPts val="1800"/>
              <a:buFont typeface="Saira ExtraCondensed ExtraBold"/>
              <a:buNone/>
              <a:defRPr sz="1800">
                <a:latin typeface="Saira ExtraCondensed ExtraBold"/>
                <a:ea typeface="Saira ExtraCondensed ExtraBold"/>
                <a:cs typeface="Saira ExtraCondensed ExtraBold"/>
                <a:sym typeface="Saira ExtraCondensed ExtraBold"/>
              </a:defRPr>
            </a:lvl4pPr>
            <a:lvl5pPr lvl="4" algn="ctr">
              <a:lnSpc>
                <a:spcPct val="100000"/>
              </a:lnSpc>
              <a:spcBef>
                <a:spcPts val="0"/>
              </a:spcBef>
              <a:spcAft>
                <a:spcPts val="0"/>
              </a:spcAft>
              <a:buSzPts val="1800"/>
              <a:buFont typeface="Saira ExtraCondensed ExtraBold"/>
              <a:buNone/>
              <a:defRPr sz="1800">
                <a:latin typeface="Saira ExtraCondensed ExtraBold"/>
                <a:ea typeface="Saira ExtraCondensed ExtraBold"/>
                <a:cs typeface="Saira ExtraCondensed ExtraBold"/>
                <a:sym typeface="Saira ExtraCondensed ExtraBold"/>
              </a:defRPr>
            </a:lvl5pPr>
            <a:lvl6pPr lvl="5" algn="ctr">
              <a:lnSpc>
                <a:spcPct val="100000"/>
              </a:lnSpc>
              <a:spcBef>
                <a:spcPts val="0"/>
              </a:spcBef>
              <a:spcAft>
                <a:spcPts val="0"/>
              </a:spcAft>
              <a:buSzPts val="1800"/>
              <a:buFont typeface="Saira ExtraCondensed ExtraBold"/>
              <a:buNone/>
              <a:defRPr sz="1800">
                <a:latin typeface="Saira ExtraCondensed ExtraBold"/>
                <a:ea typeface="Saira ExtraCondensed ExtraBold"/>
                <a:cs typeface="Saira ExtraCondensed ExtraBold"/>
                <a:sym typeface="Saira ExtraCondensed ExtraBold"/>
              </a:defRPr>
            </a:lvl6pPr>
            <a:lvl7pPr lvl="6" algn="ctr">
              <a:lnSpc>
                <a:spcPct val="100000"/>
              </a:lnSpc>
              <a:spcBef>
                <a:spcPts val="0"/>
              </a:spcBef>
              <a:spcAft>
                <a:spcPts val="0"/>
              </a:spcAft>
              <a:buSzPts val="1800"/>
              <a:buFont typeface="Saira ExtraCondensed ExtraBold"/>
              <a:buNone/>
              <a:defRPr sz="1800">
                <a:latin typeface="Saira ExtraCondensed ExtraBold"/>
                <a:ea typeface="Saira ExtraCondensed ExtraBold"/>
                <a:cs typeface="Saira ExtraCondensed ExtraBold"/>
                <a:sym typeface="Saira ExtraCondensed ExtraBold"/>
              </a:defRPr>
            </a:lvl7pPr>
            <a:lvl8pPr lvl="7" algn="ctr">
              <a:lnSpc>
                <a:spcPct val="100000"/>
              </a:lnSpc>
              <a:spcBef>
                <a:spcPts val="0"/>
              </a:spcBef>
              <a:spcAft>
                <a:spcPts val="0"/>
              </a:spcAft>
              <a:buSzPts val="1800"/>
              <a:buFont typeface="Saira ExtraCondensed ExtraBold"/>
              <a:buNone/>
              <a:defRPr sz="1800">
                <a:latin typeface="Saira ExtraCondensed ExtraBold"/>
                <a:ea typeface="Saira ExtraCondensed ExtraBold"/>
                <a:cs typeface="Saira ExtraCondensed ExtraBold"/>
                <a:sym typeface="Saira ExtraCondensed ExtraBold"/>
              </a:defRPr>
            </a:lvl8pPr>
            <a:lvl9pPr lvl="8" algn="ctr">
              <a:lnSpc>
                <a:spcPct val="100000"/>
              </a:lnSpc>
              <a:spcBef>
                <a:spcPts val="0"/>
              </a:spcBef>
              <a:spcAft>
                <a:spcPts val="0"/>
              </a:spcAft>
              <a:buSzPts val="1800"/>
              <a:buFont typeface="Saira ExtraCondensed ExtraBold"/>
              <a:buNone/>
              <a:defRPr sz="1800">
                <a:latin typeface="Saira ExtraCondensed ExtraBold"/>
                <a:ea typeface="Saira ExtraCondensed ExtraBold"/>
                <a:cs typeface="Saira ExtraCondensed ExtraBold"/>
                <a:sym typeface="Saira ExtraCondensed ExtraBold"/>
              </a:defRPr>
            </a:lvl9pPr>
          </a:lstStyle>
          <a:p>
            <a:endParaRPr/>
          </a:p>
        </p:txBody>
      </p:sp>
      <p:sp>
        <p:nvSpPr>
          <p:cNvPr id="17" name="Google Shape;17;p56"/>
          <p:cNvSpPr txBox="1">
            <a:spLocks noGrp="1"/>
          </p:cNvSpPr>
          <p:nvPr>
            <p:ph type="subTitle" idx="2"/>
          </p:nvPr>
        </p:nvSpPr>
        <p:spPr>
          <a:xfrm>
            <a:off x="1893600" y="1760650"/>
            <a:ext cx="5356800" cy="537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BLANK SLIDE 2">
  <p:cSld name="CUSTOM_6">
    <p:spTree>
      <p:nvGrpSpPr>
        <p:cNvPr id="1" name="Shape 150"/>
        <p:cNvGrpSpPr/>
        <p:nvPr/>
      </p:nvGrpSpPr>
      <p:grpSpPr>
        <a:xfrm>
          <a:off x="0" y="0"/>
          <a:ext cx="0" cy="0"/>
          <a:chOff x="0" y="0"/>
          <a:chExt cx="0" cy="0"/>
        </a:xfrm>
      </p:grpSpPr>
      <p:sp>
        <p:nvSpPr>
          <p:cNvPr id="151" name="Google Shape;151;p76"/>
          <p:cNvSpPr/>
          <p:nvPr/>
        </p:nvSpPr>
        <p:spPr>
          <a:xfrm>
            <a:off x="667150" y="-7975"/>
            <a:ext cx="143700" cy="29283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76"/>
          <p:cNvSpPr txBox="1">
            <a:spLocks noGrp="1"/>
          </p:cNvSpPr>
          <p:nvPr>
            <p:ph type="ctrTitle"/>
          </p:nvPr>
        </p:nvSpPr>
        <p:spPr>
          <a:xfrm>
            <a:off x="632050" y="402150"/>
            <a:ext cx="4132500" cy="855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Tree>
  </p:cSld>
  <p:clrMapOvr>
    <a:masterClrMapping/>
  </p:clrMapOvr>
  <p:extLst>
    <p:ext uri="{DCECCB84-F9BA-43D5-87BE-67443E8EF086}">
      <p15:sldGuideLst xmlns:p15="http://schemas.microsoft.com/office/powerpoint/2012/main">
        <p15:guide id="1" orient="horz" pos="510">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BLANK SLIDE 3">
  <p:cSld name="CUSTOM_6_1">
    <p:spTree>
      <p:nvGrpSpPr>
        <p:cNvPr id="1" name="Shape 153"/>
        <p:cNvGrpSpPr/>
        <p:nvPr/>
      </p:nvGrpSpPr>
      <p:grpSpPr>
        <a:xfrm>
          <a:off x="0" y="0"/>
          <a:ext cx="0" cy="0"/>
          <a:chOff x="0" y="0"/>
          <a:chExt cx="0" cy="0"/>
        </a:xfrm>
      </p:grpSpPr>
      <p:sp>
        <p:nvSpPr>
          <p:cNvPr id="154" name="Google Shape;154;p77"/>
          <p:cNvSpPr/>
          <p:nvPr/>
        </p:nvSpPr>
        <p:spPr>
          <a:xfrm>
            <a:off x="8481725" y="-7975"/>
            <a:ext cx="143700" cy="2928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77"/>
          <p:cNvSpPr txBox="1">
            <a:spLocks noGrp="1"/>
          </p:cNvSpPr>
          <p:nvPr>
            <p:ph type="ctrTitle"/>
          </p:nvPr>
        </p:nvSpPr>
        <p:spPr>
          <a:xfrm>
            <a:off x="5869725" y="551025"/>
            <a:ext cx="2808000" cy="706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5200"/>
              <a:buNone/>
              <a:defRPr sz="5200"/>
            </a:lvl2pPr>
            <a:lvl3pPr lvl="2" algn="r">
              <a:lnSpc>
                <a:spcPct val="100000"/>
              </a:lnSpc>
              <a:spcBef>
                <a:spcPts val="0"/>
              </a:spcBef>
              <a:spcAft>
                <a:spcPts val="0"/>
              </a:spcAft>
              <a:buSzPts val="5200"/>
              <a:buNone/>
              <a:defRPr sz="5200"/>
            </a:lvl3pPr>
            <a:lvl4pPr lvl="3" algn="r">
              <a:lnSpc>
                <a:spcPct val="100000"/>
              </a:lnSpc>
              <a:spcBef>
                <a:spcPts val="0"/>
              </a:spcBef>
              <a:spcAft>
                <a:spcPts val="0"/>
              </a:spcAft>
              <a:buSzPts val="5200"/>
              <a:buNone/>
              <a:defRPr sz="5200"/>
            </a:lvl4pPr>
            <a:lvl5pPr lvl="4" algn="r">
              <a:lnSpc>
                <a:spcPct val="100000"/>
              </a:lnSpc>
              <a:spcBef>
                <a:spcPts val="0"/>
              </a:spcBef>
              <a:spcAft>
                <a:spcPts val="0"/>
              </a:spcAft>
              <a:buSzPts val="5200"/>
              <a:buNone/>
              <a:defRPr sz="5200"/>
            </a:lvl5pPr>
            <a:lvl6pPr lvl="5" algn="r">
              <a:lnSpc>
                <a:spcPct val="100000"/>
              </a:lnSpc>
              <a:spcBef>
                <a:spcPts val="0"/>
              </a:spcBef>
              <a:spcAft>
                <a:spcPts val="0"/>
              </a:spcAft>
              <a:buSzPts val="5200"/>
              <a:buNone/>
              <a:defRPr sz="5200"/>
            </a:lvl6pPr>
            <a:lvl7pPr lvl="6" algn="r">
              <a:lnSpc>
                <a:spcPct val="100000"/>
              </a:lnSpc>
              <a:spcBef>
                <a:spcPts val="0"/>
              </a:spcBef>
              <a:spcAft>
                <a:spcPts val="0"/>
              </a:spcAft>
              <a:buSzPts val="5200"/>
              <a:buNone/>
              <a:defRPr sz="5200"/>
            </a:lvl7pPr>
            <a:lvl8pPr lvl="7" algn="r">
              <a:lnSpc>
                <a:spcPct val="100000"/>
              </a:lnSpc>
              <a:spcBef>
                <a:spcPts val="0"/>
              </a:spcBef>
              <a:spcAft>
                <a:spcPts val="0"/>
              </a:spcAft>
              <a:buSzPts val="5200"/>
              <a:buNone/>
              <a:defRPr sz="5200"/>
            </a:lvl8pPr>
            <a:lvl9pPr lvl="8" algn="r">
              <a:lnSpc>
                <a:spcPct val="100000"/>
              </a:lnSpc>
              <a:spcBef>
                <a:spcPts val="0"/>
              </a:spcBef>
              <a:spcAft>
                <a:spcPts val="0"/>
              </a:spcAft>
              <a:buSzPts val="5200"/>
              <a:buNone/>
              <a:defRPr sz="5200"/>
            </a:lvl9pPr>
          </a:lstStyle>
          <a:p>
            <a:endParaRPr/>
          </a:p>
        </p:txBody>
      </p:sp>
    </p:spTree>
  </p:cSld>
  <p:clrMapOvr>
    <a:masterClrMapping/>
  </p:clrMapOvr>
  <p:extLst>
    <p:ext uri="{DCECCB84-F9BA-43D5-87BE-67443E8EF086}">
      <p15:sldGuideLst xmlns:p15="http://schemas.microsoft.com/office/powerpoint/2012/main">
        <p15:guide id="1" orient="horz" pos="870">
          <p15:clr>
            <a:srgbClr val="FA7B17"/>
          </p15:clr>
        </p15:guide>
        <p15:guide id="2" orient="horz" pos="680">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UR COLUMNS">
  <p:cSld name="CUSTOM_6_1_1">
    <p:spTree>
      <p:nvGrpSpPr>
        <p:cNvPr id="1" name="Shape 156"/>
        <p:cNvGrpSpPr/>
        <p:nvPr/>
      </p:nvGrpSpPr>
      <p:grpSpPr>
        <a:xfrm>
          <a:off x="0" y="0"/>
          <a:ext cx="0" cy="0"/>
          <a:chOff x="0" y="0"/>
          <a:chExt cx="0" cy="0"/>
        </a:xfrm>
      </p:grpSpPr>
      <p:sp>
        <p:nvSpPr>
          <p:cNvPr id="157" name="Google Shape;157;p78"/>
          <p:cNvSpPr/>
          <p:nvPr/>
        </p:nvSpPr>
        <p:spPr>
          <a:xfrm>
            <a:off x="8481725" y="-7975"/>
            <a:ext cx="143700" cy="2928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78"/>
          <p:cNvSpPr/>
          <p:nvPr/>
        </p:nvSpPr>
        <p:spPr>
          <a:xfrm>
            <a:off x="2064400" y="687988"/>
            <a:ext cx="1905300" cy="1801800"/>
          </a:xfrm>
          <a:prstGeom prst="rect">
            <a:avLst/>
          </a:prstGeom>
          <a:no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78"/>
          <p:cNvSpPr/>
          <p:nvPr/>
        </p:nvSpPr>
        <p:spPr>
          <a:xfrm>
            <a:off x="4130975" y="687988"/>
            <a:ext cx="1905300" cy="1801800"/>
          </a:xfrm>
          <a:prstGeom prst="rect">
            <a:avLst/>
          </a:prstGeom>
          <a:no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78"/>
          <p:cNvSpPr/>
          <p:nvPr/>
        </p:nvSpPr>
        <p:spPr>
          <a:xfrm>
            <a:off x="2064400" y="2653688"/>
            <a:ext cx="1905300" cy="1801800"/>
          </a:xfrm>
          <a:prstGeom prst="rect">
            <a:avLst/>
          </a:prstGeom>
          <a:no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78"/>
          <p:cNvSpPr/>
          <p:nvPr/>
        </p:nvSpPr>
        <p:spPr>
          <a:xfrm>
            <a:off x="4130975" y="2653688"/>
            <a:ext cx="1905300" cy="1801800"/>
          </a:xfrm>
          <a:prstGeom prst="rect">
            <a:avLst/>
          </a:prstGeom>
          <a:no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78"/>
          <p:cNvSpPr txBox="1">
            <a:spLocks noGrp="1"/>
          </p:cNvSpPr>
          <p:nvPr>
            <p:ph type="subTitle" idx="1"/>
          </p:nvPr>
        </p:nvSpPr>
        <p:spPr>
          <a:xfrm flipH="1">
            <a:off x="2122675" y="1429123"/>
            <a:ext cx="1788900" cy="3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Font typeface="Barlow Semi Condensed Medium"/>
              <a:buNone/>
              <a:defRPr sz="1400">
                <a:latin typeface="Barlow Semi Condensed Medium"/>
                <a:ea typeface="Barlow Semi Condensed Medium"/>
                <a:cs typeface="Barlow Semi Condensed Medium"/>
                <a:sym typeface="Barlow Semi Condensed Medium"/>
              </a:defRPr>
            </a:lvl1pPr>
            <a:lvl2pPr lvl="1"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2pPr>
            <a:lvl3pPr lvl="2"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3pPr>
            <a:lvl4pPr lvl="3"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4pPr>
            <a:lvl5pPr lvl="4"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5pPr>
            <a:lvl6pPr lvl="5"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6pPr>
            <a:lvl7pPr lvl="6"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7pPr>
            <a:lvl8pPr lvl="7"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8pPr>
            <a:lvl9pPr lvl="8"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9pPr>
          </a:lstStyle>
          <a:p>
            <a:endParaRPr/>
          </a:p>
        </p:txBody>
      </p:sp>
      <p:sp>
        <p:nvSpPr>
          <p:cNvPr id="163" name="Google Shape;163;p78"/>
          <p:cNvSpPr txBox="1">
            <a:spLocks noGrp="1"/>
          </p:cNvSpPr>
          <p:nvPr>
            <p:ph type="subTitle" idx="2"/>
          </p:nvPr>
        </p:nvSpPr>
        <p:spPr>
          <a:xfrm>
            <a:off x="2122600" y="1592325"/>
            <a:ext cx="1788900" cy="89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000"/>
              <a:buNone/>
              <a:defRPr sz="1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164" name="Google Shape;164;p78"/>
          <p:cNvSpPr txBox="1">
            <a:spLocks noGrp="1"/>
          </p:cNvSpPr>
          <p:nvPr>
            <p:ph type="subTitle" idx="3"/>
          </p:nvPr>
        </p:nvSpPr>
        <p:spPr>
          <a:xfrm flipH="1">
            <a:off x="4189250" y="1429123"/>
            <a:ext cx="1788900" cy="3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Font typeface="Barlow Semi Condensed Medium"/>
              <a:buNone/>
              <a:defRPr sz="1400">
                <a:latin typeface="Barlow Semi Condensed Medium"/>
                <a:ea typeface="Barlow Semi Condensed Medium"/>
                <a:cs typeface="Barlow Semi Condensed Medium"/>
                <a:sym typeface="Barlow Semi Condensed Medium"/>
              </a:defRPr>
            </a:lvl1pPr>
            <a:lvl2pPr lvl="1"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2pPr>
            <a:lvl3pPr lvl="2"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3pPr>
            <a:lvl4pPr lvl="3"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4pPr>
            <a:lvl5pPr lvl="4"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5pPr>
            <a:lvl6pPr lvl="5"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6pPr>
            <a:lvl7pPr lvl="6"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7pPr>
            <a:lvl8pPr lvl="7"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8pPr>
            <a:lvl9pPr lvl="8"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9pPr>
          </a:lstStyle>
          <a:p>
            <a:endParaRPr/>
          </a:p>
        </p:txBody>
      </p:sp>
      <p:sp>
        <p:nvSpPr>
          <p:cNvPr id="165" name="Google Shape;165;p78"/>
          <p:cNvSpPr txBox="1">
            <a:spLocks noGrp="1"/>
          </p:cNvSpPr>
          <p:nvPr>
            <p:ph type="subTitle" idx="4"/>
          </p:nvPr>
        </p:nvSpPr>
        <p:spPr>
          <a:xfrm>
            <a:off x="4189169" y="1592325"/>
            <a:ext cx="1788900" cy="89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000"/>
              <a:buNone/>
              <a:defRPr sz="1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166" name="Google Shape;166;p78"/>
          <p:cNvSpPr txBox="1">
            <a:spLocks noGrp="1"/>
          </p:cNvSpPr>
          <p:nvPr>
            <p:ph type="subTitle" idx="5"/>
          </p:nvPr>
        </p:nvSpPr>
        <p:spPr>
          <a:xfrm flipH="1">
            <a:off x="2122675" y="3368368"/>
            <a:ext cx="1788900" cy="3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Font typeface="Barlow Semi Condensed Medium"/>
              <a:buNone/>
              <a:defRPr sz="1400">
                <a:latin typeface="Barlow Semi Condensed Medium"/>
                <a:ea typeface="Barlow Semi Condensed Medium"/>
                <a:cs typeface="Barlow Semi Condensed Medium"/>
                <a:sym typeface="Barlow Semi Condensed Medium"/>
              </a:defRPr>
            </a:lvl1pPr>
            <a:lvl2pPr lvl="1"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2pPr>
            <a:lvl3pPr lvl="2"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3pPr>
            <a:lvl4pPr lvl="3"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4pPr>
            <a:lvl5pPr lvl="4"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5pPr>
            <a:lvl6pPr lvl="5"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6pPr>
            <a:lvl7pPr lvl="6"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7pPr>
            <a:lvl8pPr lvl="7"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8pPr>
            <a:lvl9pPr lvl="8"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9pPr>
          </a:lstStyle>
          <a:p>
            <a:endParaRPr/>
          </a:p>
        </p:txBody>
      </p:sp>
      <p:sp>
        <p:nvSpPr>
          <p:cNvPr id="167" name="Google Shape;167;p78"/>
          <p:cNvSpPr txBox="1">
            <a:spLocks noGrp="1"/>
          </p:cNvSpPr>
          <p:nvPr>
            <p:ph type="subTitle" idx="6"/>
          </p:nvPr>
        </p:nvSpPr>
        <p:spPr>
          <a:xfrm>
            <a:off x="2122600" y="3531478"/>
            <a:ext cx="1788900" cy="89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000"/>
              <a:buNone/>
              <a:defRPr sz="1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168" name="Google Shape;168;p78"/>
          <p:cNvSpPr txBox="1">
            <a:spLocks noGrp="1"/>
          </p:cNvSpPr>
          <p:nvPr>
            <p:ph type="subTitle" idx="7"/>
          </p:nvPr>
        </p:nvSpPr>
        <p:spPr>
          <a:xfrm flipH="1">
            <a:off x="4189250" y="3368368"/>
            <a:ext cx="1788900" cy="3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Font typeface="Barlow Semi Condensed Medium"/>
              <a:buNone/>
              <a:defRPr sz="1400">
                <a:latin typeface="Barlow Semi Condensed Medium"/>
                <a:ea typeface="Barlow Semi Condensed Medium"/>
                <a:cs typeface="Barlow Semi Condensed Medium"/>
                <a:sym typeface="Barlow Semi Condensed Medium"/>
              </a:defRPr>
            </a:lvl1pPr>
            <a:lvl2pPr lvl="1"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2pPr>
            <a:lvl3pPr lvl="2"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3pPr>
            <a:lvl4pPr lvl="3"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4pPr>
            <a:lvl5pPr lvl="4"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5pPr>
            <a:lvl6pPr lvl="5"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6pPr>
            <a:lvl7pPr lvl="6"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7pPr>
            <a:lvl8pPr lvl="7"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8pPr>
            <a:lvl9pPr lvl="8" algn="ctr">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9pPr>
          </a:lstStyle>
          <a:p>
            <a:endParaRPr/>
          </a:p>
        </p:txBody>
      </p:sp>
      <p:sp>
        <p:nvSpPr>
          <p:cNvPr id="169" name="Google Shape;169;p78"/>
          <p:cNvSpPr txBox="1">
            <a:spLocks noGrp="1"/>
          </p:cNvSpPr>
          <p:nvPr>
            <p:ph type="subTitle" idx="8"/>
          </p:nvPr>
        </p:nvSpPr>
        <p:spPr>
          <a:xfrm>
            <a:off x="4189169" y="3531476"/>
            <a:ext cx="1788900" cy="89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000"/>
              <a:buNone/>
              <a:defRPr sz="1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170" name="Google Shape;170;p78"/>
          <p:cNvSpPr txBox="1">
            <a:spLocks noGrp="1"/>
          </p:cNvSpPr>
          <p:nvPr>
            <p:ph type="ctrTitle"/>
          </p:nvPr>
        </p:nvSpPr>
        <p:spPr>
          <a:xfrm>
            <a:off x="5869725" y="551025"/>
            <a:ext cx="2808000" cy="706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5200"/>
              <a:buNone/>
              <a:defRPr sz="5200"/>
            </a:lvl2pPr>
            <a:lvl3pPr lvl="2" algn="r">
              <a:lnSpc>
                <a:spcPct val="100000"/>
              </a:lnSpc>
              <a:spcBef>
                <a:spcPts val="0"/>
              </a:spcBef>
              <a:spcAft>
                <a:spcPts val="0"/>
              </a:spcAft>
              <a:buSzPts val="5200"/>
              <a:buNone/>
              <a:defRPr sz="5200"/>
            </a:lvl3pPr>
            <a:lvl4pPr lvl="3" algn="r">
              <a:lnSpc>
                <a:spcPct val="100000"/>
              </a:lnSpc>
              <a:spcBef>
                <a:spcPts val="0"/>
              </a:spcBef>
              <a:spcAft>
                <a:spcPts val="0"/>
              </a:spcAft>
              <a:buSzPts val="5200"/>
              <a:buNone/>
              <a:defRPr sz="5200"/>
            </a:lvl4pPr>
            <a:lvl5pPr lvl="4" algn="r">
              <a:lnSpc>
                <a:spcPct val="100000"/>
              </a:lnSpc>
              <a:spcBef>
                <a:spcPts val="0"/>
              </a:spcBef>
              <a:spcAft>
                <a:spcPts val="0"/>
              </a:spcAft>
              <a:buSzPts val="5200"/>
              <a:buNone/>
              <a:defRPr sz="5200"/>
            </a:lvl5pPr>
            <a:lvl6pPr lvl="5" algn="r">
              <a:lnSpc>
                <a:spcPct val="100000"/>
              </a:lnSpc>
              <a:spcBef>
                <a:spcPts val="0"/>
              </a:spcBef>
              <a:spcAft>
                <a:spcPts val="0"/>
              </a:spcAft>
              <a:buSzPts val="5200"/>
              <a:buNone/>
              <a:defRPr sz="5200"/>
            </a:lvl6pPr>
            <a:lvl7pPr lvl="6" algn="r">
              <a:lnSpc>
                <a:spcPct val="100000"/>
              </a:lnSpc>
              <a:spcBef>
                <a:spcPts val="0"/>
              </a:spcBef>
              <a:spcAft>
                <a:spcPts val="0"/>
              </a:spcAft>
              <a:buSzPts val="5200"/>
              <a:buNone/>
              <a:defRPr sz="5200"/>
            </a:lvl7pPr>
            <a:lvl8pPr lvl="7" algn="r">
              <a:lnSpc>
                <a:spcPct val="100000"/>
              </a:lnSpc>
              <a:spcBef>
                <a:spcPts val="0"/>
              </a:spcBef>
              <a:spcAft>
                <a:spcPts val="0"/>
              </a:spcAft>
              <a:buSzPts val="5200"/>
              <a:buNone/>
              <a:defRPr sz="5200"/>
            </a:lvl8pPr>
            <a:lvl9pPr lvl="8" algn="r">
              <a:lnSpc>
                <a:spcPct val="100000"/>
              </a:lnSpc>
              <a:spcBef>
                <a:spcPts val="0"/>
              </a:spcBef>
              <a:spcAft>
                <a:spcPts val="0"/>
              </a:spcAft>
              <a:buSzPts val="5200"/>
              <a:buNone/>
              <a:defRPr sz="52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71"/>
        <p:cNvGrpSpPr/>
        <p:nvPr/>
      </p:nvGrpSpPr>
      <p:grpSpPr>
        <a:xfrm>
          <a:off x="0" y="0"/>
          <a:ext cx="0" cy="0"/>
          <a:chOff x="0" y="0"/>
          <a:chExt cx="0" cy="0"/>
        </a:xfrm>
      </p:grpSpPr>
      <p:sp>
        <p:nvSpPr>
          <p:cNvPr id="172" name="Google Shape;172;p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173"/>
        <p:cNvGrpSpPr/>
        <p:nvPr/>
      </p:nvGrpSpPr>
      <p:grpSpPr>
        <a:xfrm>
          <a:off x="0" y="0"/>
          <a:ext cx="0" cy="0"/>
          <a:chOff x="0" y="0"/>
          <a:chExt cx="0" cy="0"/>
        </a:xfrm>
      </p:grpSpPr>
      <p:sp>
        <p:nvSpPr>
          <p:cNvPr id="174" name="Google Shape;174;p80"/>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5" name="Google Shape;175;p80"/>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a:lnSpc>
                <a:spcPct val="115000"/>
              </a:lnSpc>
              <a:spcBef>
                <a:spcPts val="640"/>
              </a:spcBef>
              <a:spcAft>
                <a:spcPts val="0"/>
              </a:spcAft>
              <a:buClr>
                <a:srgbClr val="888888"/>
              </a:buClr>
              <a:buSzPts val="3200"/>
              <a:buNone/>
              <a:defRPr>
                <a:solidFill>
                  <a:srgbClr val="888888"/>
                </a:solidFill>
              </a:defRPr>
            </a:lvl1pPr>
            <a:lvl2pPr lvl="1" algn="ctr">
              <a:lnSpc>
                <a:spcPct val="115000"/>
              </a:lnSpc>
              <a:spcBef>
                <a:spcPts val="1600"/>
              </a:spcBef>
              <a:spcAft>
                <a:spcPts val="0"/>
              </a:spcAft>
              <a:buClr>
                <a:srgbClr val="888888"/>
              </a:buClr>
              <a:buSzPts val="2800"/>
              <a:buNone/>
              <a:defRPr>
                <a:solidFill>
                  <a:srgbClr val="888888"/>
                </a:solidFill>
              </a:defRPr>
            </a:lvl2pPr>
            <a:lvl3pPr lvl="2" algn="ctr">
              <a:lnSpc>
                <a:spcPct val="115000"/>
              </a:lnSpc>
              <a:spcBef>
                <a:spcPts val="1600"/>
              </a:spcBef>
              <a:spcAft>
                <a:spcPts val="0"/>
              </a:spcAft>
              <a:buClr>
                <a:srgbClr val="888888"/>
              </a:buClr>
              <a:buSzPts val="2400"/>
              <a:buNone/>
              <a:defRPr>
                <a:solidFill>
                  <a:srgbClr val="888888"/>
                </a:solidFill>
              </a:defRPr>
            </a:lvl3pPr>
            <a:lvl4pPr lvl="3" algn="ctr">
              <a:lnSpc>
                <a:spcPct val="115000"/>
              </a:lnSpc>
              <a:spcBef>
                <a:spcPts val="1600"/>
              </a:spcBef>
              <a:spcAft>
                <a:spcPts val="0"/>
              </a:spcAft>
              <a:buClr>
                <a:srgbClr val="888888"/>
              </a:buClr>
              <a:buSzPts val="2000"/>
              <a:buNone/>
              <a:defRPr>
                <a:solidFill>
                  <a:srgbClr val="888888"/>
                </a:solidFill>
              </a:defRPr>
            </a:lvl4pPr>
            <a:lvl5pPr lvl="4" algn="ctr">
              <a:lnSpc>
                <a:spcPct val="115000"/>
              </a:lnSpc>
              <a:spcBef>
                <a:spcPts val="1600"/>
              </a:spcBef>
              <a:spcAft>
                <a:spcPts val="0"/>
              </a:spcAft>
              <a:buClr>
                <a:srgbClr val="888888"/>
              </a:buClr>
              <a:buSzPts val="2000"/>
              <a:buNone/>
              <a:defRPr>
                <a:solidFill>
                  <a:srgbClr val="888888"/>
                </a:solidFill>
              </a:defRPr>
            </a:lvl5pPr>
            <a:lvl6pPr lvl="5" algn="ctr">
              <a:lnSpc>
                <a:spcPct val="115000"/>
              </a:lnSpc>
              <a:spcBef>
                <a:spcPts val="1600"/>
              </a:spcBef>
              <a:spcAft>
                <a:spcPts val="0"/>
              </a:spcAft>
              <a:buClr>
                <a:srgbClr val="888888"/>
              </a:buClr>
              <a:buSzPts val="2000"/>
              <a:buNone/>
              <a:defRPr>
                <a:solidFill>
                  <a:srgbClr val="888888"/>
                </a:solidFill>
              </a:defRPr>
            </a:lvl6pPr>
            <a:lvl7pPr lvl="6" algn="ctr">
              <a:lnSpc>
                <a:spcPct val="115000"/>
              </a:lnSpc>
              <a:spcBef>
                <a:spcPts val="1600"/>
              </a:spcBef>
              <a:spcAft>
                <a:spcPts val="0"/>
              </a:spcAft>
              <a:buClr>
                <a:srgbClr val="888888"/>
              </a:buClr>
              <a:buSzPts val="2000"/>
              <a:buNone/>
              <a:defRPr>
                <a:solidFill>
                  <a:srgbClr val="888888"/>
                </a:solidFill>
              </a:defRPr>
            </a:lvl7pPr>
            <a:lvl8pPr lvl="7" algn="ctr">
              <a:lnSpc>
                <a:spcPct val="115000"/>
              </a:lnSpc>
              <a:spcBef>
                <a:spcPts val="1600"/>
              </a:spcBef>
              <a:spcAft>
                <a:spcPts val="0"/>
              </a:spcAft>
              <a:buClr>
                <a:srgbClr val="888888"/>
              </a:buClr>
              <a:buSzPts val="2000"/>
              <a:buNone/>
              <a:defRPr>
                <a:solidFill>
                  <a:srgbClr val="888888"/>
                </a:solidFill>
              </a:defRPr>
            </a:lvl8pPr>
            <a:lvl9pPr lvl="8" algn="ctr">
              <a:lnSpc>
                <a:spcPct val="115000"/>
              </a:lnSpc>
              <a:spcBef>
                <a:spcPts val="1600"/>
              </a:spcBef>
              <a:spcAft>
                <a:spcPts val="1600"/>
              </a:spcAft>
              <a:buClr>
                <a:srgbClr val="888888"/>
              </a:buClr>
              <a:buSzPts val="2000"/>
              <a:buNone/>
              <a:defRPr>
                <a:solidFill>
                  <a:srgbClr val="888888"/>
                </a:solidFill>
              </a:defRPr>
            </a:lvl9pPr>
          </a:lstStyle>
          <a:p>
            <a:endParaRPr/>
          </a:p>
        </p:txBody>
      </p:sp>
      <p:sp>
        <p:nvSpPr>
          <p:cNvPr id="176" name="Google Shape;176;p8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7" name="Google Shape;177;p8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8" name="Google Shape;178;p8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83"/>
        <p:cNvGrpSpPr/>
        <p:nvPr/>
      </p:nvGrpSpPr>
      <p:grpSpPr>
        <a:xfrm>
          <a:off x="0" y="0"/>
          <a:ext cx="0" cy="0"/>
          <a:chOff x="0" y="0"/>
          <a:chExt cx="0" cy="0"/>
        </a:xfrm>
      </p:grpSpPr>
      <p:sp>
        <p:nvSpPr>
          <p:cNvPr id="184" name="Google Shape;184;p6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435D74"/>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435D74"/>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435D74"/>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435D74"/>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435D74"/>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435D74"/>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435D74"/>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435D74"/>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435D7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SUBTITLE">
  <p:cSld name="CUSTOM_4">
    <p:spTree>
      <p:nvGrpSpPr>
        <p:cNvPr id="1" name="Shape 18"/>
        <p:cNvGrpSpPr/>
        <p:nvPr/>
      </p:nvGrpSpPr>
      <p:grpSpPr>
        <a:xfrm>
          <a:off x="0" y="0"/>
          <a:ext cx="0" cy="0"/>
          <a:chOff x="0" y="0"/>
          <a:chExt cx="0" cy="0"/>
        </a:xfrm>
      </p:grpSpPr>
      <p:sp>
        <p:nvSpPr>
          <p:cNvPr id="19" name="Google Shape;19;p57"/>
          <p:cNvSpPr/>
          <p:nvPr/>
        </p:nvSpPr>
        <p:spPr>
          <a:xfrm>
            <a:off x="0" y="0"/>
            <a:ext cx="9144000" cy="51435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57"/>
          <p:cNvSpPr/>
          <p:nvPr/>
        </p:nvSpPr>
        <p:spPr>
          <a:xfrm>
            <a:off x="0" y="-44625"/>
            <a:ext cx="4675761" cy="5223068"/>
          </a:xfrm>
          <a:custGeom>
            <a:avLst/>
            <a:gdLst/>
            <a:ahLst/>
            <a:cxnLst/>
            <a:rect l="l" t="t" r="r" b="b"/>
            <a:pathLst>
              <a:path w="47249" h="48026" extrusionOk="0">
                <a:moveTo>
                  <a:pt x="1" y="1"/>
                </a:moveTo>
                <a:lnTo>
                  <a:pt x="1" y="48025"/>
                </a:lnTo>
                <a:lnTo>
                  <a:pt x="47249" y="48025"/>
                </a:lnTo>
                <a:lnTo>
                  <a:pt x="30039" y="183"/>
                </a:lnTo>
                <a:lnTo>
                  <a:pt x="1"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57"/>
          <p:cNvSpPr txBox="1">
            <a:spLocks noGrp="1"/>
          </p:cNvSpPr>
          <p:nvPr>
            <p:ph type="subTitle" idx="1"/>
          </p:nvPr>
        </p:nvSpPr>
        <p:spPr>
          <a:xfrm>
            <a:off x="5401850" y="2303100"/>
            <a:ext cx="2776800" cy="537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22" name="Google Shape;22;p57"/>
          <p:cNvSpPr/>
          <p:nvPr/>
        </p:nvSpPr>
        <p:spPr>
          <a:xfrm>
            <a:off x="1177800" y="-44625"/>
            <a:ext cx="143700" cy="2964900"/>
          </a:xfrm>
          <a:prstGeom prst="rect">
            <a:avLst/>
          </a:prstGeom>
          <a:solidFill>
            <a:srgbClr val="1C45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57"/>
          <p:cNvSpPr txBox="1">
            <a:spLocks noGrp="1"/>
          </p:cNvSpPr>
          <p:nvPr>
            <p:ph type="ctrTitle"/>
          </p:nvPr>
        </p:nvSpPr>
        <p:spPr>
          <a:xfrm>
            <a:off x="1081955" y="1545450"/>
            <a:ext cx="3717600" cy="2052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p:cSld name="CUSTOM_1">
    <p:spTree>
      <p:nvGrpSpPr>
        <p:cNvPr id="1" name="Shape 24"/>
        <p:cNvGrpSpPr/>
        <p:nvPr/>
      </p:nvGrpSpPr>
      <p:grpSpPr>
        <a:xfrm>
          <a:off x="0" y="0"/>
          <a:ext cx="0" cy="0"/>
          <a:chOff x="0" y="0"/>
          <a:chExt cx="0" cy="0"/>
        </a:xfrm>
      </p:grpSpPr>
      <p:sp>
        <p:nvSpPr>
          <p:cNvPr id="25" name="Google Shape;25;p58"/>
          <p:cNvSpPr/>
          <p:nvPr/>
        </p:nvSpPr>
        <p:spPr>
          <a:xfrm>
            <a:off x="0" y="0"/>
            <a:ext cx="2591400" cy="51435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58"/>
          <p:cNvSpPr txBox="1">
            <a:spLocks noGrp="1"/>
          </p:cNvSpPr>
          <p:nvPr>
            <p:ph type="subTitle" idx="1"/>
          </p:nvPr>
        </p:nvSpPr>
        <p:spPr>
          <a:xfrm>
            <a:off x="7054200" y="2687725"/>
            <a:ext cx="1810500" cy="63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sz="1100"/>
            </a:lvl1pPr>
            <a:lvl2pPr lvl="1" algn="ctr">
              <a:lnSpc>
                <a:spcPct val="100000"/>
              </a:lnSpc>
              <a:spcBef>
                <a:spcPts val="0"/>
              </a:spcBef>
              <a:spcAft>
                <a:spcPts val="0"/>
              </a:spcAft>
              <a:buSzPts val="1100"/>
              <a:buNone/>
              <a:defRPr sz="1100"/>
            </a:lvl2pPr>
            <a:lvl3pPr lvl="2" algn="ctr">
              <a:lnSpc>
                <a:spcPct val="100000"/>
              </a:lnSpc>
              <a:spcBef>
                <a:spcPts val="0"/>
              </a:spcBef>
              <a:spcAft>
                <a:spcPts val="0"/>
              </a:spcAft>
              <a:buSzPts val="1100"/>
              <a:buNone/>
              <a:defRPr sz="1100"/>
            </a:lvl3pPr>
            <a:lvl4pPr lvl="3" algn="ctr">
              <a:lnSpc>
                <a:spcPct val="100000"/>
              </a:lnSpc>
              <a:spcBef>
                <a:spcPts val="0"/>
              </a:spcBef>
              <a:spcAft>
                <a:spcPts val="0"/>
              </a:spcAft>
              <a:buSzPts val="1100"/>
              <a:buNone/>
              <a:defRPr sz="1100"/>
            </a:lvl4pPr>
            <a:lvl5pPr lvl="4" algn="ctr">
              <a:lnSpc>
                <a:spcPct val="100000"/>
              </a:lnSpc>
              <a:spcBef>
                <a:spcPts val="0"/>
              </a:spcBef>
              <a:spcAft>
                <a:spcPts val="0"/>
              </a:spcAft>
              <a:buSzPts val="1100"/>
              <a:buNone/>
              <a:defRPr sz="1100"/>
            </a:lvl5pPr>
            <a:lvl6pPr lvl="5" algn="ctr">
              <a:lnSpc>
                <a:spcPct val="100000"/>
              </a:lnSpc>
              <a:spcBef>
                <a:spcPts val="0"/>
              </a:spcBef>
              <a:spcAft>
                <a:spcPts val="0"/>
              </a:spcAft>
              <a:buSzPts val="1100"/>
              <a:buNone/>
              <a:defRPr sz="1100"/>
            </a:lvl6pPr>
            <a:lvl7pPr lvl="6" algn="ctr">
              <a:lnSpc>
                <a:spcPct val="100000"/>
              </a:lnSpc>
              <a:spcBef>
                <a:spcPts val="0"/>
              </a:spcBef>
              <a:spcAft>
                <a:spcPts val="0"/>
              </a:spcAft>
              <a:buSzPts val="1100"/>
              <a:buNone/>
              <a:defRPr sz="1100"/>
            </a:lvl7pPr>
            <a:lvl8pPr lvl="7" algn="ctr">
              <a:lnSpc>
                <a:spcPct val="100000"/>
              </a:lnSpc>
              <a:spcBef>
                <a:spcPts val="0"/>
              </a:spcBef>
              <a:spcAft>
                <a:spcPts val="0"/>
              </a:spcAft>
              <a:buSzPts val="1100"/>
              <a:buNone/>
              <a:defRPr sz="1100"/>
            </a:lvl8pPr>
            <a:lvl9pPr lvl="8" algn="ctr">
              <a:lnSpc>
                <a:spcPct val="100000"/>
              </a:lnSpc>
              <a:spcBef>
                <a:spcPts val="0"/>
              </a:spcBef>
              <a:spcAft>
                <a:spcPts val="0"/>
              </a:spcAft>
              <a:buSzPts val="1100"/>
              <a:buNone/>
              <a:defRPr sz="1100"/>
            </a:lvl9pPr>
          </a:lstStyle>
          <a:p>
            <a:endParaRPr/>
          </a:p>
        </p:txBody>
      </p:sp>
      <p:sp>
        <p:nvSpPr>
          <p:cNvPr id="27" name="Google Shape;27;p58"/>
          <p:cNvSpPr txBox="1">
            <a:spLocks noGrp="1"/>
          </p:cNvSpPr>
          <p:nvPr>
            <p:ph type="subTitle" idx="2"/>
          </p:nvPr>
        </p:nvSpPr>
        <p:spPr>
          <a:xfrm>
            <a:off x="5025700" y="2682200"/>
            <a:ext cx="1810500" cy="63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sz="1100"/>
            </a:lvl1pPr>
            <a:lvl2pPr lvl="1" algn="ctr">
              <a:lnSpc>
                <a:spcPct val="100000"/>
              </a:lnSpc>
              <a:spcBef>
                <a:spcPts val="0"/>
              </a:spcBef>
              <a:spcAft>
                <a:spcPts val="0"/>
              </a:spcAft>
              <a:buSzPts val="1100"/>
              <a:buNone/>
              <a:defRPr sz="1100"/>
            </a:lvl2pPr>
            <a:lvl3pPr lvl="2" algn="ctr">
              <a:lnSpc>
                <a:spcPct val="100000"/>
              </a:lnSpc>
              <a:spcBef>
                <a:spcPts val="0"/>
              </a:spcBef>
              <a:spcAft>
                <a:spcPts val="0"/>
              </a:spcAft>
              <a:buSzPts val="1100"/>
              <a:buNone/>
              <a:defRPr sz="1100"/>
            </a:lvl3pPr>
            <a:lvl4pPr lvl="3" algn="ctr">
              <a:lnSpc>
                <a:spcPct val="100000"/>
              </a:lnSpc>
              <a:spcBef>
                <a:spcPts val="0"/>
              </a:spcBef>
              <a:spcAft>
                <a:spcPts val="0"/>
              </a:spcAft>
              <a:buSzPts val="1100"/>
              <a:buNone/>
              <a:defRPr sz="1100"/>
            </a:lvl4pPr>
            <a:lvl5pPr lvl="4" algn="ctr">
              <a:lnSpc>
                <a:spcPct val="100000"/>
              </a:lnSpc>
              <a:spcBef>
                <a:spcPts val="0"/>
              </a:spcBef>
              <a:spcAft>
                <a:spcPts val="0"/>
              </a:spcAft>
              <a:buSzPts val="1100"/>
              <a:buNone/>
              <a:defRPr sz="1100"/>
            </a:lvl5pPr>
            <a:lvl6pPr lvl="5" algn="ctr">
              <a:lnSpc>
                <a:spcPct val="100000"/>
              </a:lnSpc>
              <a:spcBef>
                <a:spcPts val="0"/>
              </a:spcBef>
              <a:spcAft>
                <a:spcPts val="0"/>
              </a:spcAft>
              <a:buSzPts val="1100"/>
              <a:buNone/>
              <a:defRPr sz="1100"/>
            </a:lvl6pPr>
            <a:lvl7pPr lvl="6" algn="ctr">
              <a:lnSpc>
                <a:spcPct val="100000"/>
              </a:lnSpc>
              <a:spcBef>
                <a:spcPts val="0"/>
              </a:spcBef>
              <a:spcAft>
                <a:spcPts val="0"/>
              </a:spcAft>
              <a:buSzPts val="1100"/>
              <a:buNone/>
              <a:defRPr sz="1100"/>
            </a:lvl7pPr>
            <a:lvl8pPr lvl="7" algn="ctr">
              <a:lnSpc>
                <a:spcPct val="100000"/>
              </a:lnSpc>
              <a:spcBef>
                <a:spcPts val="0"/>
              </a:spcBef>
              <a:spcAft>
                <a:spcPts val="0"/>
              </a:spcAft>
              <a:buSzPts val="1100"/>
              <a:buNone/>
              <a:defRPr sz="1100"/>
            </a:lvl8pPr>
            <a:lvl9pPr lvl="8" algn="ctr">
              <a:lnSpc>
                <a:spcPct val="100000"/>
              </a:lnSpc>
              <a:spcBef>
                <a:spcPts val="0"/>
              </a:spcBef>
              <a:spcAft>
                <a:spcPts val="0"/>
              </a:spcAft>
              <a:buSzPts val="1100"/>
              <a:buNone/>
              <a:defRPr sz="1100"/>
            </a:lvl9pPr>
          </a:lstStyle>
          <a:p>
            <a:endParaRPr/>
          </a:p>
        </p:txBody>
      </p:sp>
      <p:sp>
        <p:nvSpPr>
          <p:cNvPr id="28" name="Google Shape;28;p58"/>
          <p:cNvSpPr txBox="1">
            <a:spLocks noGrp="1"/>
          </p:cNvSpPr>
          <p:nvPr>
            <p:ph type="subTitle" idx="3"/>
          </p:nvPr>
        </p:nvSpPr>
        <p:spPr>
          <a:xfrm>
            <a:off x="2997200" y="1347175"/>
            <a:ext cx="5136300" cy="307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sz="1100"/>
            </a:lvl1pPr>
            <a:lvl2pPr lvl="1" algn="ctr">
              <a:lnSpc>
                <a:spcPct val="100000"/>
              </a:lnSpc>
              <a:spcBef>
                <a:spcPts val="0"/>
              </a:spcBef>
              <a:spcAft>
                <a:spcPts val="0"/>
              </a:spcAft>
              <a:buSzPts val="1100"/>
              <a:buNone/>
              <a:defRPr sz="1100"/>
            </a:lvl2pPr>
            <a:lvl3pPr lvl="2" algn="ctr">
              <a:lnSpc>
                <a:spcPct val="100000"/>
              </a:lnSpc>
              <a:spcBef>
                <a:spcPts val="0"/>
              </a:spcBef>
              <a:spcAft>
                <a:spcPts val="0"/>
              </a:spcAft>
              <a:buSzPts val="1100"/>
              <a:buNone/>
              <a:defRPr sz="1100"/>
            </a:lvl3pPr>
            <a:lvl4pPr lvl="3" algn="ctr">
              <a:lnSpc>
                <a:spcPct val="100000"/>
              </a:lnSpc>
              <a:spcBef>
                <a:spcPts val="0"/>
              </a:spcBef>
              <a:spcAft>
                <a:spcPts val="0"/>
              </a:spcAft>
              <a:buSzPts val="1100"/>
              <a:buNone/>
              <a:defRPr sz="1100"/>
            </a:lvl4pPr>
            <a:lvl5pPr lvl="4" algn="ctr">
              <a:lnSpc>
                <a:spcPct val="100000"/>
              </a:lnSpc>
              <a:spcBef>
                <a:spcPts val="0"/>
              </a:spcBef>
              <a:spcAft>
                <a:spcPts val="0"/>
              </a:spcAft>
              <a:buSzPts val="1100"/>
              <a:buNone/>
              <a:defRPr sz="1100"/>
            </a:lvl5pPr>
            <a:lvl6pPr lvl="5" algn="ctr">
              <a:lnSpc>
                <a:spcPct val="100000"/>
              </a:lnSpc>
              <a:spcBef>
                <a:spcPts val="0"/>
              </a:spcBef>
              <a:spcAft>
                <a:spcPts val="0"/>
              </a:spcAft>
              <a:buSzPts val="1100"/>
              <a:buNone/>
              <a:defRPr sz="1100"/>
            </a:lvl6pPr>
            <a:lvl7pPr lvl="6" algn="ctr">
              <a:lnSpc>
                <a:spcPct val="100000"/>
              </a:lnSpc>
              <a:spcBef>
                <a:spcPts val="0"/>
              </a:spcBef>
              <a:spcAft>
                <a:spcPts val="0"/>
              </a:spcAft>
              <a:buSzPts val="1100"/>
              <a:buNone/>
              <a:defRPr sz="1100"/>
            </a:lvl7pPr>
            <a:lvl8pPr lvl="7" algn="ctr">
              <a:lnSpc>
                <a:spcPct val="100000"/>
              </a:lnSpc>
              <a:spcBef>
                <a:spcPts val="0"/>
              </a:spcBef>
              <a:spcAft>
                <a:spcPts val="0"/>
              </a:spcAft>
              <a:buSzPts val="1100"/>
              <a:buNone/>
              <a:defRPr sz="1100"/>
            </a:lvl8pPr>
            <a:lvl9pPr lvl="8" algn="ctr">
              <a:lnSpc>
                <a:spcPct val="100000"/>
              </a:lnSpc>
              <a:spcBef>
                <a:spcPts val="0"/>
              </a:spcBef>
              <a:spcAft>
                <a:spcPts val="0"/>
              </a:spcAft>
              <a:buSzPts val="1100"/>
              <a:buNone/>
              <a:defRPr sz="1100"/>
            </a:lvl9pPr>
          </a:lstStyle>
          <a:p>
            <a:endParaRPr/>
          </a:p>
        </p:txBody>
      </p:sp>
      <p:sp>
        <p:nvSpPr>
          <p:cNvPr id="29" name="Google Shape;29;p58"/>
          <p:cNvSpPr txBox="1">
            <a:spLocks noGrp="1"/>
          </p:cNvSpPr>
          <p:nvPr>
            <p:ph type="ctrTitle"/>
          </p:nvPr>
        </p:nvSpPr>
        <p:spPr>
          <a:xfrm>
            <a:off x="623700" y="418104"/>
            <a:ext cx="4132500" cy="855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2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0" name="Google Shape;30;p58"/>
          <p:cNvSpPr/>
          <p:nvPr/>
        </p:nvSpPr>
        <p:spPr>
          <a:xfrm>
            <a:off x="667150" y="-7975"/>
            <a:ext cx="143700" cy="2928300"/>
          </a:xfrm>
          <a:prstGeom prst="rect">
            <a:avLst/>
          </a:prstGeom>
          <a:solidFill>
            <a:srgbClr val="003F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454">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udit Committee">
  <p:cSld name="CUSTOM_4_3_1_1_2">
    <p:spTree>
      <p:nvGrpSpPr>
        <p:cNvPr id="1" name="Shape 31"/>
        <p:cNvGrpSpPr/>
        <p:nvPr/>
      </p:nvGrpSpPr>
      <p:grpSpPr>
        <a:xfrm>
          <a:off x="0" y="0"/>
          <a:ext cx="0" cy="0"/>
          <a:chOff x="0" y="0"/>
          <a:chExt cx="0" cy="0"/>
        </a:xfrm>
      </p:grpSpPr>
      <p:sp>
        <p:nvSpPr>
          <p:cNvPr id="32" name="Google Shape;32;p61"/>
          <p:cNvSpPr/>
          <p:nvPr/>
        </p:nvSpPr>
        <p:spPr>
          <a:xfrm flipH="1">
            <a:off x="0" y="0"/>
            <a:ext cx="9144000" cy="51435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61"/>
          <p:cNvSpPr/>
          <p:nvPr/>
        </p:nvSpPr>
        <p:spPr>
          <a:xfrm flipH="1">
            <a:off x="4747599" y="-44625"/>
            <a:ext cx="4396401" cy="5223068"/>
          </a:xfrm>
          <a:custGeom>
            <a:avLst/>
            <a:gdLst/>
            <a:ahLst/>
            <a:cxnLst/>
            <a:rect l="l" t="t" r="r" b="b"/>
            <a:pathLst>
              <a:path w="47249" h="48026" extrusionOk="0">
                <a:moveTo>
                  <a:pt x="1" y="1"/>
                </a:moveTo>
                <a:lnTo>
                  <a:pt x="1" y="48025"/>
                </a:lnTo>
                <a:lnTo>
                  <a:pt x="47249" y="48025"/>
                </a:lnTo>
                <a:lnTo>
                  <a:pt x="30039" y="183"/>
                </a:lnTo>
                <a:lnTo>
                  <a:pt x="1"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61"/>
          <p:cNvSpPr txBox="1">
            <a:spLocks noGrp="1"/>
          </p:cNvSpPr>
          <p:nvPr>
            <p:ph type="subTitle" idx="1"/>
          </p:nvPr>
        </p:nvSpPr>
        <p:spPr>
          <a:xfrm>
            <a:off x="1139125" y="2298263"/>
            <a:ext cx="2776800" cy="537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a:endParaRPr/>
          </a:p>
        </p:txBody>
      </p:sp>
      <p:sp>
        <p:nvSpPr>
          <p:cNvPr id="35" name="Google Shape;35;p61"/>
          <p:cNvSpPr/>
          <p:nvPr/>
        </p:nvSpPr>
        <p:spPr>
          <a:xfrm flipH="1">
            <a:off x="7822500" y="-44625"/>
            <a:ext cx="143700" cy="2964900"/>
          </a:xfrm>
          <a:prstGeom prst="rect">
            <a:avLst/>
          </a:prstGeom>
          <a:solidFill>
            <a:srgbClr val="741B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61"/>
          <p:cNvSpPr txBox="1">
            <a:spLocks noGrp="1"/>
          </p:cNvSpPr>
          <p:nvPr>
            <p:ph type="ctrTitle"/>
          </p:nvPr>
        </p:nvSpPr>
        <p:spPr>
          <a:xfrm>
            <a:off x="4172555" y="1545450"/>
            <a:ext cx="3717600" cy="2052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3600"/>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reasurer">
  <p:cSld name="CUSTOM_4_3_1">
    <p:spTree>
      <p:nvGrpSpPr>
        <p:cNvPr id="1" name="Shape 37"/>
        <p:cNvGrpSpPr/>
        <p:nvPr/>
      </p:nvGrpSpPr>
      <p:grpSpPr>
        <a:xfrm>
          <a:off x="0" y="0"/>
          <a:ext cx="0" cy="0"/>
          <a:chOff x="0" y="0"/>
          <a:chExt cx="0" cy="0"/>
        </a:xfrm>
      </p:grpSpPr>
      <p:sp>
        <p:nvSpPr>
          <p:cNvPr id="38" name="Google Shape;38;p62"/>
          <p:cNvSpPr/>
          <p:nvPr/>
        </p:nvSpPr>
        <p:spPr>
          <a:xfrm flipH="1">
            <a:off x="0" y="0"/>
            <a:ext cx="9144000" cy="51435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62"/>
          <p:cNvSpPr/>
          <p:nvPr/>
        </p:nvSpPr>
        <p:spPr>
          <a:xfrm flipH="1">
            <a:off x="4747599" y="-44625"/>
            <a:ext cx="4396401" cy="5223068"/>
          </a:xfrm>
          <a:custGeom>
            <a:avLst/>
            <a:gdLst/>
            <a:ahLst/>
            <a:cxnLst/>
            <a:rect l="l" t="t" r="r" b="b"/>
            <a:pathLst>
              <a:path w="47249" h="48026" extrusionOk="0">
                <a:moveTo>
                  <a:pt x="1" y="1"/>
                </a:moveTo>
                <a:lnTo>
                  <a:pt x="1" y="48025"/>
                </a:lnTo>
                <a:lnTo>
                  <a:pt x="47249" y="48025"/>
                </a:lnTo>
                <a:lnTo>
                  <a:pt x="30039" y="183"/>
                </a:lnTo>
                <a:lnTo>
                  <a:pt x="1"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62"/>
          <p:cNvSpPr txBox="1">
            <a:spLocks noGrp="1"/>
          </p:cNvSpPr>
          <p:nvPr>
            <p:ph type="subTitle" idx="1"/>
          </p:nvPr>
        </p:nvSpPr>
        <p:spPr>
          <a:xfrm>
            <a:off x="1139125" y="2298263"/>
            <a:ext cx="2776800" cy="537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a:endParaRPr/>
          </a:p>
        </p:txBody>
      </p:sp>
      <p:sp>
        <p:nvSpPr>
          <p:cNvPr id="41" name="Google Shape;41;p62"/>
          <p:cNvSpPr/>
          <p:nvPr/>
        </p:nvSpPr>
        <p:spPr>
          <a:xfrm flipH="1">
            <a:off x="7822500" y="-44625"/>
            <a:ext cx="143700" cy="2964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62"/>
          <p:cNvSpPr txBox="1">
            <a:spLocks noGrp="1"/>
          </p:cNvSpPr>
          <p:nvPr>
            <p:ph type="ctrTitle"/>
          </p:nvPr>
        </p:nvSpPr>
        <p:spPr>
          <a:xfrm>
            <a:off x="4172555" y="1545450"/>
            <a:ext cx="3717600" cy="2052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3600"/>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nnis Report">
  <p:cSld name="CUSTOM_4_3_1_1_2_1">
    <p:spTree>
      <p:nvGrpSpPr>
        <p:cNvPr id="1" name="Shape 43"/>
        <p:cNvGrpSpPr/>
        <p:nvPr/>
      </p:nvGrpSpPr>
      <p:grpSpPr>
        <a:xfrm>
          <a:off x="0" y="0"/>
          <a:ext cx="0" cy="0"/>
          <a:chOff x="0" y="0"/>
          <a:chExt cx="0" cy="0"/>
        </a:xfrm>
      </p:grpSpPr>
      <p:sp>
        <p:nvSpPr>
          <p:cNvPr id="44" name="Google Shape;44;p63"/>
          <p:cNvSpPr/>
          <p:nvPr/>
        </p:nvSpPr>
        <p:spPr>
          <a:xfrm flipH="1">
            <a:off x="0" y="0"/>
            <a:ext cx="9144000" cy="51435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63"/>
          <p:cNvSpPr/>
          <p:nvPr/>
        </p:nvSpPr>
        <p:spPr>
          <a:xfrm flipH="1">
            <a:off x="4747599" y="-44625"/>
            <a:ext cx="4396401" cy="5223068"/>
          </a:xfrm>
          <a:custGeom>
            <a:avLst/>
            <a:gdLst/>
            <a:ahLst/>
            <a:cxnLst/>
            <a:rect l="l" t="t" r="r" b="b"/>
            <a:pathLst>
              <a:path w="47249" h="48026" extrusionOk="0">
                <a:moveTo>
                  <a:pt x="1" y="1"/>
                </a:moveTo>
                <a:lnTo>
                  <a:pt x="1" y="48025"/>
                </a:lnTo>
                <a:lnTo>
                  <a:pt x="47249" y="48025"/>
                </a:lnTo>
                <a:lnTo>
                  <a:pt x="30039" y="183"/>
                </a:lnTo>
                <a:lnTo>
                  <a:pt x="1"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63"/>
          <p:cNvSpPr txBox="1">
            <a:spLocks noGrp="1"/>
          </p:cNvSpPr>
          <p:nvPr>
            <p:ph type="subTitle" idx="1"/>
          </p:nvPr>
        </p:nvSpPr>
        <p:spPr>
          <a:xfrm>
            <a:off x="1139125" y="2298263"/>
            <a:ext cx="2776800" cy="537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a:endParaRPr/>
          </a:p>
        </p:txBody>
      </p:sp>
      <p:sp>
        <p:nvSpPr>
          <p:cNvPr id="47" name="Google Shape;47;p63"/>
          <p:cNvSpPr/>
          <p:nvPr/>
        </p:nvSpPr>
        <p:spPr>
          <a:xfrm flipH="1">
            <a:off x="7822500" y="-44625"/>
            <a:ext cx="143700" cy="2964900"/>
          </a:xfrm>
          <a:prstGeom prst="rect">
            <a:avLst/>
          </a:pr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63"/>
          <p:cNvSpPr txBox="1">
            <a:spLocks noGrp="1"/>
          </p:cNvSpPr>
          <p:nvPr>
            <p:ph type="ctrTitle"/>
          </p:nvPr>
        </p:nvSpPr>
        <p:spPr>
          <a:xfrm>
            <a:off x="4172555" y="1545450"/>
            <a:ext cx="3717600" cy="2052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3600"/>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munications">
  <p:cSld name="CUSTOM_4_3_1_1_1_1">
    <p:spTree>
      <p:nvGrpSpPr>
        <p:cNvPr id="1" name="Shape 49"/>
        <p:cNvGrpSpPr/>
        <p:nvPr/>
      </p:nvGrpSpPr>
      <p:grpSpPr>
        <a:xfrm>
          <a:off x="0" y="0"/>
          <a:ext cx="0" cy="0"/>
          <a:chOff x="0" y="0"/>
          <a:chExt cx="0" cy="0"/>
        </a:xfrm>
      </p:grpSpPr>
      <p:sp>
        <p:nvSpPr>
          <p:cNvPr id="50" name="Google Shape;50;p64"/>
          <p:cNvSpPr/>
          <p:nvPr/>
        </p:nvSpPr>
        <p:spPr>
          <a:xfrm flipH="1">
            <a:off x="0" y="0"/>
            <a:ext cx="9144000" cy="51435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64"/>
          <p:cNvSpPr/>
          <p:nvPr/>
        </p:nvSpPr>
        <p:spPr>
          <a:xfrm flipH="1">
            <a:off x="4747599" y="-44625"/>
            <a:ext cx="4396401" cy="5223068"/>
          </a:xfrm>
          <a:custGeom>
            <a:avLst/>
            <a:gdLst/>
            <a:ahLst/>
            <a:cxnLst/>
            <a:rect l="l" t="t" r="r" b="b"/>
            <a:pathLst>
              <a:path w="47249" h="48026" extrusionOk="0">
                <a:moveTo>
                  <a:pt x="1" y="1"/>
                </a:moveTo>
                <a:lnTo>
                  <a:pt x="1" y="48025"/>
                </a:lnTo>
                <a:lnTo>
                  <a:pt x="47249" y="48025"/>
                </a:lnTo>
                <a:lnTo>
                  <a:pt x="30039" y="183"/>
                </a:lnTo>
                <a:lnTo>
                  <a:pt x="1"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64"/>
          <p:cNvSpPr txBox="1">
            <a:spLocks noGrp="1"/>
          </p:cNvSpPr>
          <p:nvPr>
            <p:ph type="subTitle" idx="1"/>
          </p:nvPr>
        </p:nvSpPr>
        <p:spPr>
          <a:xfrm>
            <a:off x="1139125" y="2298263"/>
            <a:ext cx="2776800" cy="537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a:endParaRPr/>
          </a:p>
        </p:txBody>
      </p:sp>
      <p:sp>
        <p:nvSpPr>
          <p:cNvPr id="53" name="Google Shape;53;p64"/>
          <p:cNvSpPr/>
          <p:nvPr/>
        </p:nvSpPr>
        <p:spPr>
          <a:xfrm flipH="1">
            <a:off x="7822500" y="-44625"/>
            <a:ext cx="143700" cy="2964900"/>
          </a:xfrm>
          <a:prstGeom prst="rect">
            <a:avLst/>
          </a:prstGeom>
          <a:solidFill>
            <a:srgbClr val="828C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64"/>
          <p:cNvSpPr txBox="1">
            <a:spLocks noGrp="1"/>
          </p:cNvSpPr>
          <p:nvPr>
            <p:ph type="ctrTitle"/>
          </p:nvPr>
        </p:nvSpPr>
        <p:spPr>
          <a:xfrm>
            <a:off x="4172555" y="1545450"/>
            <a:ext cx="3717600" cy="2052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3600"/>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Junior Sailing">
  <p:cSld name="CUSTOM_4_3_1_1">
    <p:spTree>
      <p:nvGrpSpPr>
        <p:cNvPr id="1" name="Shape 55"/>
        <p:cNvGrpSpPr/>
        <p:nvPr/>
      </p:nvGrpSpPr>
      <p:grpSpPr>
        <a:xfrm>
          <a:off x="0" y="0"/>
          <a:ext cx="0" cy="0"/>
          <a:chOff x="0" y="0"/>
          <a:chExt cx="0" cy="0"/>
        </a:xfrm>
      </p:grpSpPr>
      <p:sp>
        <p:nvSpPr>
          <p:cNvPr id="56" name="Google Shape;56;p65"/>
          <p:cNvSpPr/>
          <p:nvPr/>
        </p:nvSpPr>
        <p:spPr>
          <a:xfrm flipH="1">
            <a:off x="0" y="0"/>
            <a:ext cx="9144000" cy="51435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65"/>
          <p:cNvSpPr/>
          <p:nvPr/>
        </p:nvSpPr>
        <p:spPr>
          <a:xfrm flipH="1">
            <a:off x="4747599" y="-44625"/>
            <a:ext cx="4396401" cy="5223068"/>
          </a:xfrm>
          <a:custGeom>
            <a:avLst/>
            <a:gdLst/>
            <a:ahLst/>
            <a:cxnLst/>
            <a:rect l="l" t="t" r="r" b="b"/>
            <a:pathLst>
              <a:path w="47249" h="48026" extrusionOk="0">
                <a:moveTo>
                  <a:pt x="1" y="1"/>
                </a:moveTo>
                <a:lnTo>
                  <a:pt x="1" y="48025"/>
                </a:lnTo>
                <a:lnTo>
                  <a:pt x="47249" y="48025"/>
                </a:lnTo>
                <a:lnTo>
                  <a:pt x="30039" y="183"/>
                </a:lnTo>
                <a:lnTo>
                  <a:pt x="1"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65"/>
          <p:cNvSpPr txBox="1">
            <a:spLocks noGrp="1"/>
          </p:cNvSpPr>
          <p:nvPr>
            <p:ph type="subTitle" idx="1"/>
          </p:nvPr>
        </p:nvSpPr>
        <p:spPr>
          <a:xfrm>
            <a:off x="1139125" y="2298263"/>
            <a:ext cx="2776800" cy="537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a:endParaRPr/>
          </a:p>
        </p:txBody>
      </p:sp>
      <p:sp>
        <p:nvSpPr>
          <p:cNvPr id="59" name="Google Shape;59;p65"/>
          <p:cNvSpPr/>
          <p:nvPr/>
        </p:nvSpPr>
        <p:spPr>
          <a:xfrm flipH="1">
            <a:off x="7822500" y="-44625"/>
            <a:ext cx="143700" cy="2964900"/>
          </a:xfrm>
          <a:prstGeom prst="rect">
            <a:avLst/>
          </a:prstGeom>
          <a:solidFill>
            <a:srgbClr val="63A9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65"/>
          <p:cNvSpPr txBox="1">
            <a:spLocks noGrp="1"/>
          </p:cNvSpPr>
          <p:nvPr>
            <p:ph type="ctrTitle"/>
          </p:nvPr>
        </p:nvSpPr>
        <p:spPr>
          <a:xfrm>
            <a:off x="4172555" y="1545450"/>
            <a:ext cx="3717600" cy="2052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3600"/>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666666"/>
              </a:buClr>
              <a:buSzPts val="2800"/>
              <a:buFont typeface="Barlow Semi Condensed Medium"/>
              <a:buNone/>
              <a:defRPr sz="2800" b="0" i="0" u="none" strike="noStrike" cap="none">
                <a:solidFill>
                  <a:srgbClr val="666666"/>
                </a:solidFill>
                <a:latin typeface="Barlow Semi Condensed Medium"/>
                <a:ea typeface="Barlow Semi Condensed Medium"/>
                <a:cs typeface="Barlow Semi Condensed Medium"/>
                <a:sym typeface="Barlow Semi Condensed Medium"/>
              </a:defRPr>
            </a:lvl1pPr>
            <a:lvl2pPr marR="0" lvl="1" algn="l" rtl="0">
              <a:lnSpc>
                <a:spcPct val="100000"/>
              </a:lnSpc>
              <a:spcBef>
                <a:spcPts val="0"/>
              </a:spcBef>
              <a:spcAft>
                <a:spcPts val="0"/>
              </a:spcAft>
              <a:buClr>
                <a:srgbClr val="666666"/>
              </a:buClr>
              <a:buSzPts val="2800"/>
              <a:buFont typeface="Barlow Semi Condensed"/>
              <a:buNone/>
              <a:defRPr sz="2800" b="0" i="0" u="none" strike="noStrike" cap="none">
                <a:solidFill>
                  <a:srgbClr val="666666"/>
                </a:solidFill>
                <a:latin typeface="Barlow Semi Condensed"/>
                <a:ea typeface="Barlow Semi Condensed"/>
                <a:cs typeface="Barlow Semi Condensed"/>
                <a:sym typeface="Barlow Semi Condensed"/>
              </a:defRPr>
            </a:lvl2pPr>
            <a:lvl3pPr marR="0" lvl="2" algn="l" rtl="0">
              <a:lnSpc>
                <a:spcPct val="100000"/>
              </a:lnSpc>
              <a:spcBef>
                <a:spcPts val="0"/>
              </a:spcBef>
              <a:spcAft>
                <a:spcPts val="0"/>
              </a:spcAft>
              <a:buClr>
                <a:srgbClr val="666666"/>
              </a:buClr>
              <a:buSzPts val="2800"/>
              <a:buFont typeface="Barlow Semi Condensed"/>
              <a:buNone/>
              <a:defRPr sz="2800" b="0" i="0" u="none" strike="noStrike" cap="none">
                <a:solidFill>
                  <a:srgbClr val="666666"/>
                </a:solidFill>
                <a:latin typeface="Barlow Semi Condensed"/>
                <a:ea typeface="Barlow Semi Condensed"/>
                <a:cs typeface="Barlow Semi Condensed"/>
                <a:sym typeface="Barlow Semi Condensed"/>
              </a:defRPr>
            </a:lvl3pPr>
            <a:lvl4pPr marR="0" lvl="3" algn="l" rtl="0">
              <a:lnSpc>
                <a:spcPct val="100000"/>
              </a:lnSpc>
              <a:spcBef>
                <a:spcPts val="0"/>
              </a:spcBef>
              <a:spcAft>
                <a:spcPts val="0"/>
              </a:spcAft>
              <a:buClr>
                <a:srgbClr val="666666"/>
              </a:buClr>
              <a:buSzPts val="2800"/>
              <a:buFont typeface="Barlow Semi Condensed"/>
              <a:buNone/>
              <a:defRPr sz="2800" b="0" i="0" u="none" strike="noStrike" cap="none">
                <a:solidFill>
                  <a:srgbClr val="666666"/>
                </a:solidFill>
                <a:latin typeface="Barlow Semi Condensed"/>
                <a:ea typeface="Barlow Semi Condensed"/>
                <a:cs typeface="Barlow Semi Condensed"/>
                <a:sym typeface="Barlow Semi Condensed"/>
              </a:defRPr>
            </a:lvl4pPr>
            <a:lvl5pPr marR="0" lvl="4" algn="l" rtl="0">
              <a:lnSpc>
                <a:spcPct val="100000"/>
              </a:lnSpc>
              <a:spcBef>
                <a:spcPts val="0"/>
              </a:spcBef>
              <a:spcAft>
                <a:spcPts val="0"/>
              </a:spcAft>
              <a:buClr>
                <a:srgbClr val="666666"/>
              </a:buClr>
              <a:buSzPts val="2800"/>
              <a:buFont typeface="Barlow Semi Condensed"/>
              <a:buNone/>
              <a:defRPr sz="2800" b="0" i="0" u="none" strike="noStrike" cap="none">
                <a:solidFill>
                  <a:srgbClr val="666666"/>
                </a:solidFill>
                <a:latin typeface="Barlow Semi Condensed"/>
                <a:ea typeface="Barlow Semi Condensed"/>
                <a:cs typeface="Barlow Semi Condensed"/>
                <a:sym typeface="Barlow Semi Condensed"/>
              </a:defRPr>
            </a:lvl5pPr>
            <a:lvl6pPr marR="0" lvl="5" algn="l" rtl="0">
              <a:lnSpc>
                <a:spcPct val="100000"/>
              </a:lnSpc>
              <a:spcBef>
                <a:spcPts val="0"/>
              </a:spcBef>
              <a:spcAft>
                <a:spcPts val="0"/>
              </a:spcAft>
              <a:buClr>
                <a:srgbClr val="666666"/>
              </a:buClr>
              <a:buSzPts val="2800"/>
              <a:buFont typeface="Barlow Semi Condensed"/>
              <a:buNone/>
              <a:defRPr sz="2800" b="0" i="0" u="none" strike="noStrike" cap="none">
                <a:solidFill>
                  <a:srgbClr val="666666"/>
                </a:solidFill>
                <a:latin typeface="Barlow Semi Condensed"/>
                <a:ea typeface="Barlow Semi Condensed"/>
                <a:cs typeface="Barlow Semi Condensed"/>
                <a:sym typeface="Barlow Semi Condensed"/>
              </a:defRPr>
            </a:lvl6pPr>
            <a:lvl7pPr marR="0" lvl="6" algn="l" rtl="0">
              <a:lnSpc>
                <a:spcPct val="100000"/>
              </a:lnSpc>
              <a:spcBef>
                <a:spcPts val="0"/>
              </a:spcBef>
              <a:spcAft>
                <a:spcPts val="0"/>
              </a:spcAft>
              <a:buClr>
                <a:srgbClr val="666666"/>
              </a:buClr>
              <a:buSzPts val="2800"/>
              <a:buFont typeface="Barlow Semi Condensed"/>
              <a:buNone/>
              <a:defRPr sz="2800" b="0" i="0" u="none" strike="noStrike" cap="none">
                <a:solidFill>
                  <a:srgbClr val="666666"/>
                </a:solidFill>
                <a:latin typeface="Barlow Semi Condensed"/>
                <a:ea typeface="Barlow Semi Condensed"/>
                <a:cs typeface="Barlow Semi Condensed"/>
                <a:sym typeface="Barlow Semi Condensed"/>
              </a:defRPr>
            </a:lvl7pPr>
            <a:lvl8pPr marR="0" lvl="7" algn="l" rtl="0">
              <a:lnSpc>
                <a:spcPct val="100000"/>
              </a:lnSpc>
              <a:spcBef>
                <a:spcPts val="0"/>
              </a:spcBef>
              <a:spcAft>
                <a:spcPts val="0"/>
              </a:spcAft>
              <a:buClr>
                <a:srgbClr val="666666"/>
              </a:buClr>
              <a:buSzPts val="2800"/>
              <a:buFont typeface="Barlow Semi Condensed"/>
              <a:buNone/>
              <a:defRPr sz="2800" b="0" i="0" u="none" strike="noStrike" cap="none">
                <a:solidFill>
                  <a:srgbClr val="666666"/>
                </a:solidFill>
                <a:latin typeface="Barlow Semi Condensed"/>
                <a:ea typeface="Barlow Semi Condensed"/>
                <a:cs typeface="Barlow Semi Condensed"/>
                <a:sym typeface="Barlow Semi Condensed"/>
              </a:defRPr>
            </a:lvl8pPr>
            <a:lvl9pPr marR="0" lvl="8" algn="l" rtl="0">
              <a:lnSpc>
                <a:spcPct val="100000"/>
              </a:lnSpc>
              <a:spcBef>
                <a:spcPts val="0"/>
              </a:spcBef>
              <a:spcAft>
                <a:spcPts val="0"/>
              </a:spcAft>
              <a:buClr>
                <a:srgbClr val="666666"/>
              </a:buClr>
              <a:buSzPts val="2800"/>
              <a:buFont typeface="Barlow Semi Condensed"/>
              <a:buNone/>
              <a:defRPr sz="2800" b="0" i="0" u="none" strike="noStrike" cap="none">
                <a:solidFill>
                  <a:srgbClr val="666666"/>
                </a:solidFill>
                <a:latin typeface="Barlow Semi Condensed"/>
                <a:ea typeface="Barlow Semi Condensed"/>
                <a:cs typeface="Barlow Semi Condensed"/>
                <a:sym typeface="Barlow Semi Condensed"/>
              </a:defRPr>
            </a:lvl9pPr>
          </a:lstStyle>
          <a:p>
            <a:endParaRPr/>
          </a:p>
        </p:txBody>
      </p:sp>
      <p:sp>
        <p:nvSpPr>
          <p:cNvPr id="7" name="Google Shape;7;p5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666666"/>
              </a:buClr>
              <a:buSzPts val="1800"/>
              <a:buFont typeface="Zilla Slab Light"/>
              <a:buChar char="●"/>
              <a:defRPr sz="1800" b="0" i="0" u="none" strike="noStrike" cap="none">
                <a:solidFill>
                  <a:srgbClr val="666666"/>
                </a:solidFill>
                <a:latin typeface="Zilla Slab Light"/>
                <a:ea typeface="Zilla Slab Light"/>
                <a:cs typeface="Zilla Slab Light"/>
                <a:sym typeface="Zilla Slab Light"/>
              </a:defRPr>
            </a:lvl1pPr>
            <a:lvl2pPr marL="914400" marR="0" lvl="1" indent="-317500" algn="l" rtl="0">
              <a:lnSpc>
                <a:spcPct val="115000"/>
              </a:lnSpc>
              <a:spcBef>
                <a:spcPts val="1600"/>
              </a:spcBef>
              <a:spcAft>
                <a:spcPts val="0"/>
              </a:spcAft>
              <a:buClr>
                <a:srgbClr val="666666"/>
              </a:buClr>
              <a:buSzPts val="1400"/>
              <a:buFont typeface="Zilla Slab Light"/>
              <a:buChar char="○"/>
              <a:defRPr sz="1400" b="0" i="0" u="none" strike="noStrike" cap="none">
                <a:solidFill>
                  <a:srgbClr val="666666"/>
                </a:solidFill>
                <a:latin typeface="Zilla Slab Light"/>
                <a:ea typeface="Zilla Slab Light"/>
                <a:cs typeface="Zilla Slab Light"/>
                <a:sym typeface="Zilla Slab Light"/>
              </a:defRPr>
            </a:lvl2pPr>
            <a:lvl3pPr marL="1371600" marR="0" lvl="2" indent="-317500" algn="l" rtl="0">
              <a:lnSpc>
                <a:spcPct val="115000"/>
              </a:lnSpc>
              <a:spcBef>
                <a:spcPts val="1600"/>
              </a:spcBef>
              <a:spcAft>
                <a:spcPts val="0"/>
              </a:spcAft>
              <a:buClr>
                <a:srgbClr val="666666"/>
              </a:buClr>
              <a:buSzPts val="1400"/>
              <a:buFont typeface="Zilla Slab Light"/>
              <a:buChar char="■"/>
              <a:defRPr sz="1400" b="0" i="0" u="none" strike="noStrike" cap="none">
                <a:solidFill>
                  <a:srgbClr val="666666"/>
                </a:solidFill>
                <a:latin typeface="Zilla Slab Light"/>
                <a:ea typeface="Zilla Slab Light"/>
                <a:cs typeface="Zilla Slab Light"/>
                <a:sym typeface="Zilla Slab Light"/>
              </a:defRPr>
            </a:lvl3pPr>
            <a:lvl4pPr marL="1828800" marR="0" lvl="3" indent="-317500" algn="l" rtl="0">
              <a:lnSpc>
                <a:spcPct val="115000"/>
              </a:lnSpc>
              <a:spcBef>
                <a:spcPts val="1600"/>
              </a:spcBef>
              <a:spcAft>
                <a:spcPts val="0"/>
              </a:spcAft>
              <a:buClr>
                <a:srgbClr val="666666"/>
              </a:buClr>
              <a:buSzPts val="1400"/>
              <a:buFont typeface="Zilla Slab Light"/>
              <a:buChar char="●"/>
              <a:defRPr sz="1400" b="0" i="0" u="none" strike="noStrike" cap="none">
                <a:solidFill>
                  <a:srgbClr val="666666"/>
                </a:solidFill>
                <a:latin typeface="Zilla Slab Light"/>
                <a:ea typeface="Zilla Slab Light"/>
                <a:cs typeface="Zilla Slab Light"/>
                <a:sym typeface="Zilla Slab Light"/>
              </a:defRPr>
            </a:lvl4pPr>
            <a:lvl5pPr marL="2286000" marR="0" lvl="4" indent="-317500" algn="l" rtl="0">
              <a:lnSpc>
                <a:spcPct val="115000"/>
              </a:lnSpc>
              <a:spcBef>
                <a:spcPts val="1600"/>
              </a:spcBef>
              <a:spcAft>
                <a:spcPts val="0"/>
              </a:spcAft>
              <a:buClr>
                <a:srgbClr val="666666"/>
              </a:buClr>
              <a:buSzPts val="1400"/>
              <a:buFont typeface="Zilla Slab Light"/>
              <a:buChar char="○"/>
              <a:defRPr sz="1400" b="0" i="0" u="none" strike="noStrike" cap="none">
                <a:solidFill>
                  <a:srgbClr val="666666"/>
                </a:solidFill>
                <a:latin typeface="Zilla Slab Light"/>
                <a:ea typeface="Zilla Slab Light"/>
                <a:cs typeface="Zilla Slab Light"/>
                <a:sym typeface="Zilla Slab Light"/>
              </a:defRPr>
            </a:lvl5pPr>
            <a:lvl6pPr marL="2743200" marR="0" lvl="5" indent="-317500" algn="l" rtl="0">
              <a:lnSpc>
                <a:spcPct val="115000"/>
              </a:lnSpc>
              <a:spcBef>
                <a:spcPts val="1600"/>
              </a:spcBef>
              <a:spcAft>
                <a:spcPts val="0"/>
              </a:spcAft>
              <a:buClr>
                <a:srgbClr val="666666"/>
              </a:buClr>
              <a:buSzPts val="1400"/>
              <a:buFont typeface="Zilla Slab Light"/>
              <a:buChar char="■"/>
              <a:defRPr sz="1400" b="0" i="0" u="none" strike="noStrike" cap="none">
                <a:solidFill>
                  <a:srgbClr val="666666"/>
                </a:solidFill>
                <a:latin typeface="Zilla Slab Light"/>
                <a:ea typeface="Zilla Slab Light"/>
                <a:cs typeface="Zilla Slab Light"/>
                <a:sym typeface="Zilla Slab Light"/>
              </a:defRPr>
            </a:lvl6pPr>
            <a:lvl7pPr marL="3200400" marR="0" lvl="6" indent="-317500" algn="l" rtl="0">
              <a:lnSpc>
                <a:spcPct val="115000"/>
              </a:lnSpc>
              <a:spcBef>
                <a:spcPts val="1600"/>
              </a:spcBef>
              <a:spcAft>
                <a:spcPts val="0"/>
              </a:spcAft>
              <a:buClr>
                <a:srgbClr val="666666"/>
              </a:buClr>
              <a:buSzPts val="1400"/>
              <a:buFont typeface="Zilla Slab Light"/>
              <a:buChar char="●"/>
              <a:defRPr sz="1400" b="0" i="0" u="none" strike="noStrike" cap="none">
                <a:solidFill>
                  <a:srgbClr val="666666"/>
                </a:solidFill>
                <a:latin typeface="Zilla Slab Light"/>
                <a:ea typeface="Zilla Slab Light"/>
                <a:cs typeface="Zilla Slab Light"/>
                <a:sym typeface="Zilla Slab Light"/>
              </a:defRPr>
            </a:lvl7pPr>
            <a:lvl8pPr marL="3657600" marR="0" lvl="7" indent="-317500" algn="l" rtl="0">
              <a:lnSpc>
                <a:spcPct val="115000"/>
              </a:lnSpc>
              <a:spcBef>
                <a:spcPts val="1600"/>
              </a:spcBef>
              <a:spcAft>
                <a:spcPts val="0"/>
              </a:spcAft>
              <a:buClr>
                <a:srgbClr val="666666"/>
              </a:buClr>
              <a:buSzPts val="1400"/>
              <a:buFont typeface="Zilla Slab Light"/>
              <a:buChar char="○"/>
              <a:defRPr sz="1400" b="0" i="0" u="none" strike="noStrike" cap="none">
                <a:solidFill>
                  <a:srgbClr val="666666"/>
                </a:solidFill>
                <a:latin typeface="Zilla Slab Light"/>
                <a:ea typeface="Zilla Slab Light"/>
                <a:cs typeface="Zilla Slab Light"/>
                <a:sym typeface="Zilla Slab Light"/>
              </a:defRPr>
            </a:lvl8pPr>
            <a:lvl9pPr marL="4114800" marR="0" lvl="8" indent="-317500" algn="l" rtl="0">
              <a:lnSpc>
                <a:spcPct val="115000"/>
              </a:lnSpc>
              <a:spcBef>
                <a:spcPts val="1600"/>
              </a:spcBef>
              <a:spcAft>
                <a:spcPts val="1600"/>
              </a:spcAft>
              <a:buClr>
                <a:srgbClr val="666666"/>
              </a:buClr>
              <a:buSzPts val="1400"/>
              <a:buFont typeface="Zilla Slab Light"/>
              <a:buChar char="■"/>
              <a:defRPr sz="1400" b="0" i="0" u="none" strike="noStrike" cap="none">
                <a:solidFill>
                  <a:srgbClr val="666666"/>
                </a:solidFill>
                <a:latin typeface="Zilla Slab Light"/>
                <a:ea typeface="Zilla Slab Light"/>
                <a:cs typeface="Zilla Slab Light"/>
                <a:sym typeface="Zilla Slab Light"/>
              </a:defRPr>
            </a:lvl9pPr>
          </a:lstStyle>
          <a:p>
            <a:endParaRPr/>
          </a:p>
        </p:txBody>
      </p:sp>
      <p:sp>
        <p:nvSpPr>
          <p:cNvPr id="8" name="Google Shape;8;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179"/>
        <p:cNvGrpSpPr/>
        <p:nvPr/>
      </p:nvGrpSpPr>
      <p:grpSpPr>
        <a:xfrm>
          <a:off x="0" y="0"/>
          <a:ext cx="0" cy="0"/>
          <a:chOff x="0" y="0"/>
          <a:chExt cx="0" cy="0"/>
        </a:xfrm>
      </p:grpSpPr>
      <p:sp>
        <p:nvSpPr>
          <p:cNvPr id="180" name="Google Shape;180;p59"/>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1pPr>
            <a:lvl2pPr marR="0" lvl="1"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2pPr>
            <a:lvl3pPr marR="0" lvl="2"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3pPr>
            <a:lvl4pPr marR="0" lvl="3"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4pPr>
            <a:lvl5pPr marR="0" lvl="4"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5pPr>
            <a:lvl6pPr marR="0" lvl="5"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6pPr>
            <a:lvl7pPr marR="0" lvl="6"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7pPr>
            <a:lvl8pPr marR="0" lvl="7"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8pPr>
            <a:lvl9pPr marR="0" lvl="8"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9pPr>
          </a:lstStyle>
          <a:p>
            <a:endParaRPr/>
          </a:p>
        </p:txBody>
      </p:sp>
      <p:sp>
        <p:nvSpPr>
          <p:cNvPr id="181" name="Google Shape;181;p59"/>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15000"/>
              </a:lnSpc>
              <a:spcBef>
                <a:spcPts val="0"/>
              </a:spcBef>
              <a:spcAft>
                <a:spcPts val="0"/>
              </a:spcAft>
              <a:buClr>
                <a:srgbClr val="435D74"/>
              </a:buClr>
              <a:buSzPts val="1200"/>
              <a:buFont typeface="Proxima Nova"/>
              <a:buChar char="●"/>
              <a:defRPr sz="1200" b="0" i="0" u="none" strike="noStrike" cap="none">
                <a:solidFill>
                  <a:srgbClr val="435D74"/>
                </a:solidFill>
                <a:latin typeface="Proxima Nova"/>
                <a:ea typeface="Proxima Nova"/>
                <a:cs typeface="Proxima Nova"/>
                <a:sym typeface="Proxima Nova"/>
              </a:defRPr>
            </a:lvl1pPr>
            <a:lvl2pPr marL="914400" marR="0" lvl="1" indent="-304800" algn="l" rtl="0">
              <a:lnSpc>
                <a:spcPct val="115000"/>
              </a:lnSpc>
              <a:spcBef>
                <a:spcPts val="0"/>
              </a:spcBef>
              <a:spcAft>
                <a:spcPts val="0"/>
              </a:spcAft>
              <a:buClr>
                <a:srgbClr val="435D74"/>
              </a:buClr>
              <a:buSzPts val="1200"/>
              <a:buFont typeface="Proxima Nova"/>
              <a:buChar char="○"/>
              <a:defRPr sz="1200" b="0" i="0" u="none" strike="noStrike" cap="none">
                <a:solidFill>
                  <a:srgbClr val="435D74"/>
                </a:solidFill>
                <a:latin typeface="Proxima Nova"/>
                <a:ea typeface="Proxima Nova"/>
                <a:cs typeface="Proxima Nova"/>
                <a:sym typeface="Proxima Nova"/>
              </a:defRPr>
            </a:lvl2pPr>
            <a:lvl3pPr marL="1371600" marR="0" lvl="2" indent="-304800" algn="l" rtl="0">
              <a:lnSpc>
                <a:spcPct val="115000"/>
              </a:lnSpc>
              <a:spcBef>
                <a:spcPts val="0"/>
              </a:spcBef>
              <a:spcAft>
                <a:spcPts val="0"/>
              </a:spcAft>
              <a:buClr>
                <a:srgbClr val="435D74"/>
              </a:buClr>
              <a:buSzPts val="1200"/>
              <a:buFont typeface="Proxima Nova"/>
              <a:buChar char="■"/>
              <a:defRPr sz="1200" b="0" i="0" u="none" strike="noStrike" cap="none">
                <a:solidFill>
                  <a:srgbClr val="435D74"/>
                </a:solidFill>
                <a:latin typeface="Proxima Nova"/>
                <a:ea typeface="Proxima Nova"/>
                <a:cs typeface="Proxima Nova"/>
                <a:sym typeface="Proxima Nova"/>
              </a:defRPr>
            </a:lvl3pPr>
            <a:lvl4pPr marL="1828800" marR="0" lvl="3" indent="-304800" algn="l" rtl="0">
              <a:lnSpc>
                <a:spcPct val="115000"/>
              </a:lnSpc>
              <a:spcBef>
                <a:spcPts val="0"/>
              </a:spcBef>
              <a:spcAft>
                <a:spcPts val="0"/>
              </a:spcAft>
              <a:buClr>
                <a:srgbClr val="435D74"/>
              </a:buClr>
              <a:buSzPts val="1200"/>
              <a:buFont typeface="Proxima Nova"/>
              <a:buChar char="●"/>
              <a:defRPr sz="1200" b="0" i="0" u="none" strike="noStrike" cap="none">
                <a:solidFill>
                  <a:srgbClr val="435D74"/>
                </a:solidFill>
                <a:latin typeface="Proxima Nova"/>
                <a:ea typeface="Proxima Nova"/>
                <a:cs typeface="Proxima Nova"/>
                <a:sym typeface="Proxima Nova"/>
              </a:defRPr>
            </a:lvl4pPr>
            <a:lvl5pPr marL="2286000" marR="0" lvl="4" indent="-304800" algn="l" rtl="0">
              <a:lnSpc>
                <a:spcPct val="115000"/>
              </a:lnSpc>
              <a:spcBef>
                <a:spcPts val="0"/>
              </a:spcBef>
              <a:spcAft>
                <a:spcPts val="0"/>
              </a:spcAft>
              <a:buClr>
                <a:srgbClr val="435D74"/>
              </a:buClr>
              <a:buSzPts val="1200"/>
              <a:buFont typeface="Proxima Nova"/>
              <a:buChar char="○"/>
              <a:defRPr sz="1200" b="0" i="0" u="none" strike="noStrike" cap="none">
                <a:solidFill>
                  <a:srgbClr val="435D74"/>
                </a:solidFill>
                <a:latin typeface="Proxima Nova"/>
                <a:ea typeface="Proxima Nova"/>
                <a:cs typeface="Proxima Nova"/>
                <a:sym typeface="Proxima Nova"/>
              </a:defRPr>
            </a:lvl5pPr>
            <a:lvl6pPr marL="2743200" marR="0" lvl="5" indent="-304800" algn="l" rtl="0">
              <a:lnSpc>
                <a:spcPct val="115000"/>
              </a:lnSpc>
              <a:spcBef>
                <a:spcPts val="0"/>
              </a:spcBef>
              <a:spcAft>
                <a:spcPts val="0"/>
              </a:spcAft>
              <a:buClr>
                <a:srgbClr val="435D74"/>
              </a:buClr>
              <a:buSzPts val="1200"/>
              <a:buFont typeface="Proxima Nova"/>
              <a:buChar char="■"/>
              <a:defRPr sz="1200" b="0" i="0" u="none" strike="noStrike" cap="none">
                <a:solidFill>
                  <a:srgbClr val="435D74"/>
                </a:solidFill>
                <a:latin typeface="Proxima Nova"/>
                <a:ea typeface="Proxima Nova"/>
                <a:cs typeface="Proxima Nova"/>
                <a:sym typeface="Proxima Nova"/>
              </a:defRPr>
            </a:lvl6pPr>
            <a:lvl7pPr marL="3200400" marR="0" lvl="6" indent="-304800" algn="l" rtl="0">
              <a:lnSpc>
                <a:spcPct val="115000"/>
              </a:lnSpc>
              <a:spcBef>
                <a:spcPts val="0"/>
              </a:spcBef>
              <a:spcAft>
                <a:spcPts val="0"/>
              </a:spcAft>
              <a:buClr>
                <a:srgbClr val="435D74"/>
              </a:buClr>
              <a:buSzPts val="1200"/>
              <a:buFont typeface="Proxima Nova"/>
              <a:buChar char="●"/>
              <a:defRPr sz="1200" b="0" i="0" u="none" strike="noStrike" cap="none">
                <a:solidFill>
                  <a:srgbClr val="435D74"/>
                </a:solidFill>
                <a:latin typeface="Proxima Nova"/>
                <a:ea typeface="Proxima Nova"/>
                <a:cs typeface="Proxima Nova"/>
                <a:sym typeface="Proxima Nova"/>
              </a:defRPr>
            </a:lvl7pPr>
            <a:lvl8pPr marL="3657600" marR="0" lvl="7" indent="-304800" algn="l" rtl="0">
              <a:lnSpc>
                <a:spcPct val="115000"/>
              </a:lnSpc>
              <a:spcBef>
                <a:spcPts val="0"/>
              </a:spcBef>
              <a:spcAft>
                <a:spcPts val="0"/>
              </a:spcAft>
              <a:buClr>
                <a:srgbClr val="435D74"/>
              </a:buClr>
              <a:buSzPts val="1200"/>
              <a:buFont typeface="Proxima Nova"/>
              <a:buChar char="○"/>
              <a:defRPr sz="1200" b="0" i="0" u="none" strike="noStrike" cap="none">
                <a:solidFill>
                  <a:srgbClr val="435D74"/>
                </a:solidFill>
                <a:latin typeface="Proxima Nova"/>
                <a:ea typeface="Proxima Nova"/>
                <a:cs typeface="Proxima Nova"/>
                <a:sym typeface="Proxima Nova"/>
              </a:defRPr>
            </a:lvl8pPr>
            <a:lvl9pPr marL="4114800" marR="0" lvl="8" indent="-304800" algn="l" rtl="0">
              <a:lnSpc>
                <a:spcPct val="115000"/>
              </a:lnSpc>
              <a:spcBef>
                <a:spcPts val="0"/>
              </a:spcBef>
              <a:spcAft>
                <a:spcPts val="0"/>
              </a:spcAft>
              <a:buClr>
                <a:srgbClr val="435D74"/>
              </a:buClr>
              <a:buSzPts val="1200"/>
              <a:buFont typeface="Proxima Nova"/>
              <a:buChar char="■"/>
              <a:defRPr sz="1200" b="0" i="0" u="none" strike="noStrike" cap="none">
                <a:solidFill>
                  <a:srgbClr val="435D74"/>
                </a:solidFill>
                <a:latin typeface="Proxima Nova"/>
                <a:ea typeface="Proxima Nova"/>
                <a:cs typeface="Proxima Nova"/>
                <a:sym typeface="Proxima Nova"/>
              </a:defRPr>
            </a:lvl9pPr>
          </a:lstStyle>
          <a:p>
            <a:endParaRPr/>
          </a:p>
        </p:txBody>
      </p:sp>
      <p:sp>
        <p:nvSpPr>
          <p:cNvPr id="182" name="Google Shape;182;p59"/>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7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
        <p:nvSpPr>
          <p:cNvPr id="189" name="Google Shape;189;p1"/>
          <p:cNvSpPr txBox="1">
            <a:spLocks noGrp="1"/>
          </p:cNvSpPr>
          <p:nvPr>
            <p:ph type="ctrTitle"/>
          </p:nvPr>
        </p:nvSpPr>
        <p:spPr>
          <a:xfrm>
            <a:off x="0" y="0"/>
            <a:ext cx="9144000" cy="156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es" sz="2100">
                <a:solidFill>
                  <a:schemeClr val="lt1"/>
                </a:solidFill>
                <a:latin typeface="Merriweather Sans Medium"/>
                <a:ea typeface="Merriweather Sans Medium"/>
                <a:cs typeface="Merriweather Sans Medium"/>
                <a:sym typeface="Merriweather Sans Medium"/>
              </a:rPr>
              <a:t>SLYC</a:t>
            </a:r>
            <a:br>
              <a:rPr lang="es" sz="2100">
                <a:solidFill>
                  <a:schemeClr val="lt1"/>
                </a:solidFill>
                <a:latin typeface="Merriweather Sans Medium"/>
                <a:ea typeface="Merriweather Sans Medium"/>
                <a:cs typeface="Merriweather Sans Medium"/>
                <a:sym typeface="Merriweather Sans Medium"/>
              </a:rPr>
            </a:br>
            <a:r>
              <a:rPr lang="es" sz="2100">
                <a:solidFill>
                  <a:schemeClr val="lt1"/>
                </a:solidFill>
                <a:latin typeface="Merriweather Sans Medium"/>
                <a:ea typeface="Merriweather Sans Medium"/>
                <a:cs typeface="Merriweather Sans Medium"/>
                <a:sym typeface="Merriweather Sans Medium"/>
              </a:rPr>
              <a:t>Annual General Meeting </a:t>
            </a:r>
            <a:br>
              <a:rPr lang="es" sz="2100">
                <a:solidFill>
                  <a:schemeClr val="lt1"/>
                </a:solidFill>
                <a:latin typeface="Merriweather Sans Medium"/>
                <a:ea typeface="Merriweather Sans Medium"/>
                <a:cs typeface="Merriweather Sans Medium"/>
                <a:sym typeface="Merriweather Sans Medium"/>
              </a:rPr>
            </a:br>
            <a:r>
              <a:rPr lang="es" sz="2100">
                <a:solidFill>
                  <a:schemeClr val="lt1"/>
                </a:solidFill>
                <a:latin typeface="Merriweather Sans Medium"/>
                <a:ea typeface="Merriweather Sans Medium"/>
                <a:cs typeface="Merriweather Sans Medium"/>
                <a:sym typeface="Merriweather Sans Medium"/>
              </a:rPr>
              <a:t>2023</a:t>
            </a:r>
            <a:endParaRPr sz="3900">
              <a:solidFill>
                <a:schemeClr val="lt1"/>
              </a:solidFill>
              <a:latin typeface="Merriweather Sans Medium"/>
              <a:ea typeface="Merriweather Sans Medium"/>
              <a:cs typeface="Merriweather Sans Medium"/>
              <a:sym typeface="Merriweather Sans Medium"/>
            </a:endParaRPr>
          </a:p>
        </p:txBody>
      </p:sp>
      <p:pic>
        <p:nvPicPr>
          <p:cNvPr id="190" name="Google Shape;190;p1"/>
          <p:cNvPicPr preferRelativeResize="0"/>
          <p:nvPr/>
        </p:nvPicPr>
        <p:blipFill>
          <a:blip r:embed="rId4">
            <a:alphaModFix/>
          </a:blip>
          <a:stretch>
            <a:fillRect/>
          </a:stretch>
        </p:blipFill>
        <p:spPr>
          <a:xfrm>
            <a:off x="4180700" y="4345700"/>
            <a:ext cx="782600" cy="686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3bd1f6b749_0_14"/>
          <p:cNvSpPr txBox="1">
            <a:spLocks noGrp="1"/>
          </p:cNvSpPr>
          <p:nvPr>
            <p:ph type="subTitle" idx="4294967295"/>
          </p:nvPr>
        </p:nvSpPr>
        <p:spPr>
          <a:xfrm>
            <a:off x="914900" y="591025"/>
            <a:ext cx="8113200" cy="295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100" b="1">
                <a:solidFill>
                  <a:schemeClr val="dk1"/>
                </a:solidFill>
                <a:latin typeface="Arial"/>
                <a:ea typeface="Arial"/>
                <a:cs typeface="Arial"/>
                <a:sym typeface="Arial"/>
              </a:rPr>
              <a:t>ONCA Compliance</a:t>
            </a:r>
            <a:endParaRPr sz="1100" b="1">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The Ontario Not-for-Profit Corporations Act (ONCA) came into effect in October 2021 and we are working with Fox Law in Peterborough to ensure we are in compliance.</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b="1">
                <a:solidFill>
                  <a:schemeClr val="dk1"/>
                </a:solidFill>
                <a:latin typeface="Arial"/>
                <a:ea typeface="Arial"/>
                <a:cs typeface="Arial"/>
                <a:sym typeface="Arial"/>
              </a:rPr>
              <a:t>Social – return of the Dinner Dance</a:t>
            </a:r>
            <a:endParaRPr sz="1100" b="1">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Many thanks to </a:t>
            </a:r>
            <a:r>
              <a:rPr lang="es" sz="1100" b="1">
                <a:solidFill>
                  <a:schemeClr val="dk1"/>
                </a:solidFill>
                <a:latin typeface="Arial"/>
                <a:ea typeface="Arial"/>
                <a:cs typeface="Arial"/>
                <a:sym typeface="Arial"/>
              </a:rPr>
              <a:t>Jackie Hubbs</a:t>
            </a:r>
            <a:r>
              <a:rPr lang="es" sz="1100">
                <a:solidFill>
                  <a:schemeClr val="dk1"/>
                </a:solidFill>
                <a:latin typeface="Arial"/>
                <a:ea typeface="Arial"/>
                <a:cs typeface="Arial"/>
                <a:sym typeface="Arial"/>
              </a:rPr>
              <a:t>, Social Director and her team of volunteers in bringing back the Dinner Dance.  This year we took the bold step of supplying food and entertainment for the event.  All going well in 2024 we’ll be back in the Pavilion for the dance with the traditional full-service format.</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b="1">
                <a:solidFill>
                  <a:schemeClr val="dk1"/>
                </a:solidFill>
                <a:latin typeface="Arial"/>
                <a:ea typeface="Arial"/>
                <a:cs typeface="Arial"/>
                <a:sym typeface="Arial"/>
              </a:rPr>
              <a:t>Leading the SLYC Community</a:t>
            </a:r>
            <a:endParaRPr sz="1100" b="1">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I also would like to acknowledge the time and expertise of those on the Board not mentioned in the various projects above who are:</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Past Commodore, </a:t>
            </a:r>
            <a:r>
              <a:rPr lang="es" sz="1100" b="1">
                <a:solidFill>
                  <a:schemeClr val="dk1"/>
                </a:solidFill>
                <a:latin typeface="Arial"/>
                <a:ea typeface="Arial"/>
                <a:cs typeface="Arial"/>
                <a:sym typeface="Arial"/>
              </a:rPr>
              <a:t>David Newton</a:t>
            </a:r>
            <a:r>
              <a:rPr lang="es" sz="1100">
                <a:solidFill>
                  <a:schemeClr val="dk1"/>
                </a:solidFill>
                <a:latin typeface="Arial"/>
                <a:ea typeface="Arial"/>
                <a:cs typeface="Arial"/>
                <a:sym typeface="Arial"/>
              </a:rPr>
              <a:t> – who after another very successful Golf Tournament fund-raising effort is stepping down as Event Chair.  This year, David also Chairs our Audit Committee and is Co-Chair of the Nominating Committee.</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b="1">
                <a:solidFill>
                  <a:schemeClr val="dk1"/>
                </a:solidFill>
                <a:latin typeface="Arial"/>
                <a:ea typeface="Arial"/>
                <a:cs typeface="Arial"/>
                <a:sym typeface="Arial"/>
              </a:rPr>
              <a:t>Kelly Kennedy</a:t>
            </a:r>
            <a:r>
              <a:rPr lang="es" sz="1100">
                <a:solidFill>
                  <a:schemeClr val="dk1"/>
                </a:solidFill>
                <a:latin typeface="Arial"/>
                <a:ea typeface="Arial"/>
                <a:cs typeface="Arial"/>
                <a:sym typeface="Arial"/>
              </a:rPr>
              <a:t>, Member at Large has been shadowing Amy Jacobs as ASLC Liaison, and officially took over on the ASLC side at their AGM on July 1.</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200"/>
              <a:buNone/>
            </a:pP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200"/>
              <a:buNone/>
            </a:pPr>
            <a:endParaRPr sz="1800" b="1">
              <a:latin typeface="Calibri"/>
              <a:ea typeface="Calibri"/>
              <a:cs typeface="Calibri"/>
              <a:sym typeface="Calibri"/>
            </a:endParaRPr>
          </a:p>
        </p:txBody>
      </p:sp>
      <p:sp>
        <p:nvSpPr>
          <p:cNvPr id="257" name="Google Shape;257;g23bd1f6b749_0_14"/>
          <p:cNvSpPr txBox="1">
            <a:spLocks noGrp="1"/>
          </p:cNvSpPr>
          <p:nvPr>
            <p:ph type="ctrTitle"/>
          </p:nvPr>
        </p:nvSpPr>
        <p:spPr>
          <a:xfrm>
            <a:off x="914900" y="133300"/>
            <a:ext cx="3849600" cy="537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s" sz="1400" b="1">
                <a:solidFill>
                  <a:srgbClr val="000000"/>
                </a:solidFill>
                <a:latin typeface="Merriweather Sans"/>
                <a:ea typeface="Merriweather Sans"/>
                <a:cs typeface="Merriweather Sans"/>
                <a:sym typeface="Merriweather Sans"/>
              </a:rPr>
              <a:t>SLYC Commodore’s Report con’t</a:t>
            </a:r>
            <a:endParaRPr sz="1400" b="1">
              <a:solidFill>
                <a:srgbClr val="000000"/>
              </a:solidFill>
              <a:latin typeface="Merriweather Sans"/>
              <a:ea typeface="Merriweather Sans"/>
              <a:cs typeface="Merriweather Sans"/>
              <a:sym typeface="Merriweather Sans"/>
            </a:endParaRPr>
          </a:p>
          <a:p>
            <a:pPr marL="0" lvl="0" indent="0" algn="l" rtl="0">
              <a:lnSpc>
                <a:spcPct val="100000"/>
              </a:lnSpc>
              <a:spcBef>
                <a:spcPts val="0"/>
              </a:spcBef>
              <a:spcAft>
                <a:spcPts val="0"/>
              </a:spcAft>
              <a:buSzPts val="3600"/>
              <a:buNone/>
            </a:pPr>
            <a:endParaRPr sz="1300" b="1">
              <a:solidFill>
                <a:srgbClr val="000000"/>
              </a:solidFill>
              <a:latin typeface="Merriweather Sans"/>
              <a:ea typeface="Merriweather Sans"/>
              <a:cs typeface="Merriweather Sans"/>
              <a:sym typeface="Merriweather Sans"/>
            </a:endParaRPr>
          </a:p>
        </p:txBody>
      </p:sp>
      <p:sp>
        <p:nvSpPr>
          <p:cNvPr id="258" name="Google Shape;258;g23bd1f6b749_0_14"/>
          <p:cNvSpPr txBox="1"/>
          <p:nvPr/>
        </p:nvSpPr>
        <p:spPr>
          <a:xfrm>
            <a:off x="220375" y="133300"/>
            <a:ext cx="911400" cy="53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Zilla Slab"/>
                <a:ea typeface="Zilla Slab"/>
                <a:cs typeface="Zilla Slab"/>
                <a:sym typeface="Zilla Slab"/>
              </a:rPr>
              <a:t>5.0</a:t>
            </a:r>
            <a:endParaRPr sz="1400" b="1" i="0" u="none" strike="noStrike" cap="none">
              <a:solidFill>
                <a:srgbClr val="000000"/>
              </a:solidFill>
              <a:latin typeface="Zilla Slab"/>
              <a:ea typeface="Zilla Slab"/>
              <a:cs typeface="Zilla Slab"/>
              <a:sym typeface="Zilla Slab"/>
            </a:endParaRPr>
          </a:p>
        </p:txBody>
      </p:sp>
      <p:pic>
        <p:nvPicPr>
          <p:cNvPr id="259" name="Google Shape;259;g23bd1f6b749_0_14"/>
          <p:cNvPicPr preferRelativeResize="0"/>
          <p:nvPr/>
        </p:nvPicPr>
        <p:blipFill rotWithShape="1">
          <a:blip r:embed="rId3">
            <a:alphaModFix/>
          </a:blip>
          <a:srcRect/>
          <a:stretch/>
        </p:blipFill>
        <p:spPr>
          <a:xfrm>
            <a:off x="8607350" y="4636650"/>
            <a:ext cx="410450" cy="381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3bd1f6b749_0_21"/>
          <p:cNvSpPr txBox="1">
            <a:spLocks noGrp="1"/>
          </p:cNvSpPr>
          <p:nvPr>
            <p:ph type="subTitle" idx="4294967295"/>
          </p:nvPr>
        </p:nvSpPr>
        <p:spPr>
          <a:xfrm>
            <a:off x="914900" y="591025"/>
            <a:ext cx="8113200" cy="295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000" b="1">
                <a:solidFill>
                  <a:schemeClr val="dk1"/>
                </a:solidFill>
                <a:latin typeface="Arial"/>
                <a:ea typeface="Arial"/>
                <a:cs typeface="Arial"/>
                <a:sym typeface="Arial"/>
              </a:rPr>
              <a:t>John Craig (JC)</a:t>
            </a:r>
            <a:r>
              <a:rPr lang="es" sz="1000">
                <a:solidFill>
                  <a:schemeClr val="dk1"/>
                </a:solidFill>
                <a:latin typeface="Arial"/>
                <a:ea typeface="Arial"/>
                <a:cs typeface="Arial"/>
                <a:sym typeface="Arial"/>
              </a:rPr>
              <a:t>, Communications Director does an amazing job keeping us up to date and on track with regular Newsletters, maintaining the website and keeping an eye on social media.</a:t>
            </a:r>
            <a:endParaRPr sz="1000">
              <a:solidFill>
                <a:schemeClr val="dk1"/>
              </a:solidFill>
              <a:latin typeface="Arial"/>
              <a:ea typeface="Arial"/>
              <a:cs typeface="Arial"/>
              <a:sym typeface="Arial"/>
            </a:endParaRPr>
          </a:p>
          <a:p>
            <a:pPr marL="0" lvl="0" indent="0" algn="l" rtl="0">
              <a:spcBef>
                <a:spcPts val="0"/>
              </a:spcBef>
              <a:spcAft>
                <a:spcPts val="0"/>
              </a:spcAft>
              <a:buNone/>
            </a:pPr>
            <a:r>
              <a:rPr lang="es" sz="1000">
                <a:solidFill>
                  <a:schemeClr val="dk1"/>
                </a:solidFill>
                <a:latin typeface="Arial"/>
                <a:ea typeface="Arial"/>
                <a:cs typeface="Arial"/>
                <a:sym typeface="Arial"/>
              </a:rPr>
              <a:t> </a:t>
            </a:r>
            <a:endParaRPr sz="1000">
              <a:solidFill>
                <a:schemeClr val="dk1"/>
              </a:solidFill>
              <a:latin typeface="Arial"/>
              <a:ea typeface="Arial"/>
              <a:cs typeface="Arial"/>
              <a:sym typeface="Arial"/>
            </a:endParaRPr>
          </a:p>
          <a:p>
            <a:pPr marL="0" lvl="0" indent="0" algn="l" rtl="0">
              <a:spcBef>
                <a:spcPts val="0"/>
              </a:spcBef>
              <a:spcAft>
                <a:spcPts val="0"/>
              </a:spcAft>
              <a:buNone/>
            </a:pPr>
            <a:r>
              <a:rPr lang="es" sz="1000" b="1">
                <a:solidFill>
                  <a:schemeClr val="dk1"/>
                </a:solidFill>
                <a:latin typeface="Arial"/>
                <a:ea typeface="Arial"/>
                <a:cs typeface="Arial"/>
                <a:sym typeface="Arial"/>
              </a:rPr>
              <a:t>Michele Macpherson</a:t>
            </a:r>
            <a:r>
              <a:rPr lang="es" sz="1000">
                <a:solidFill>
                  <a:schemeClr val="dk1"/>
                </a:solidFill>
                <a:latin typeface="Arial"/>
                <a:ea typeface="Arial"/>
                <a:cs typeface="Arial"/>
                <a:sym typeface="Arial"/>
              </a:rPr>
              <a:t>, Treasurer is piloting us through the business challenges related to the technology of our former software systems and migrating to new systems.  The club is in good financial shape.</a:t>
            </a:r>
            <a:endParaRPr sz="1000">
              <a:solidFill>
                <a:schemeClr val="dk1"/>
              </a:solidFill>
              <a:latin typeface="Arial"/>
              <a:ea typeface="Arial"/>
              <a:cs typeface="Arial"/>
              <a:sym typeface="Arial"/>
            </a:endParaRPr>
          </a:p>
          <a:p>
            <a:pPr marL="0" lvl="0" indent="0" algn="l" rtl="0">
              <a:spcBef>
                <a:spcPts val="0"/>
              </a:spcBef>
              <a:spcAft>
                <a:spcPts val="0"/>
              </a:spcAft>
              <a:buNone/>
            </a:pPr>
            <a:r>
              <a:rPr lang="es" sz="1000">
                <a:solidFill>
                  <a:schemeClr val="dk1"/>
                </a:solidFill>
                <a:latin typeface="Arial"/>
                <a:ea typeface="Arial"/>
                <a:cs typeface="Arial"/>
                <a:sym typeface="Arial"/>
              </a:rPr>
              <a:t> </a:t>
            </a:r>
            <a:endParaRPr sz="1000">
              <a:solidFill>
                <a:schemeClr val="dk1"/>
              </a:solidFill>
              <a:latin typeface="Arial"/>
              <a:ea typeface="Arial"/>
              <a:cs typeface="Arial"/>
              <a:sym typeface="Arial"/>
            </a:endParaRPr>
          </a:p>
          <a:p>
            <a:pPr marL="0" lvl="0" indent="0" algn="l" rtl="0">
              <a:spcBef>
                <a:spcPts val="0"/>
              </a:spcBef>
              <a:spcAft>
                <a:spcPts val="0"/>
              </a:spcAft>
              <a:buNone/>
            </a:pPr>
            <a:r>
              <a:rPr lang="es" sz="1000" b="1">
                <a:solidFill>
                  <a:schemeClr val="dk1"/>
                </a:solidFill>
                <a:latin typeface="Arial"/>
                <a:ea typeface="Arial"/>
                <a:cs typeface="Arial"/>
                <a:sym typeface="Arial"/>
              </a:rPr>
              <a:t>Cath Kirk</a:t>
            </a:r>
            <a:r>
              <a:rPr lang="es" sz="1000">
                <a:solidFill>
                  <a:schemeClr val="dk1"/>
                </a:solidFill>
                <a:latin typeface="Arial"/>
                <a:ea typeface="Arial"/>
                <a:cs typeface="Arial"/>
                <a:sym typeface="Arial"/>
              </a:rPr>
              <a:t>, Membership Director is stepping off the Board after many, many years of dedicated service to the club.  Cath has provided invaluable continuity and wisdom to our group and will be missed.</a:t>
            </a:r>
            <a:endParaRPr sz="1000">
              <a:solidFill>
                <a:schemeClr val="dk1"/>
              </a:solidFill>
              <a:latin typeface="Arial"/>
              <a:ea typeface="Arial"/>
              <a:cs typeface="Arial"/>
              <a:sym typeface="Arial"/>
            </a:endParaRPr>
          </a:p>
          <a:p>
            <a:pPr marL="0" lvl="0" indent="0" algn="l" rtl="0">
              <a:spcBef>
                <a:spcPts val="0"/>
              </a:spcBef>
              <a:spcAft>
                <a:spcPts val="0"/>
              </a:spcAft>
              <a:buNone/>
            </a:pPr>
            <a:endParaRPr sz="1000">
              <a:solidFill>
                <a:schemeClr val="dk1"/>
              </a:solidFill>
              <a:latin typeface="Arial"/>
              <a:ea typeface="Arial"/>
              <a:cs typeface="Arial"/>
              <a:sym typeface="Arial"/>
            </a:endParaRPr>
          </a:p>
          <a:p>
            <a:pPr marL="0" lvl="0" indent="0" algn="l" rtl="0">
              <a:spcBef>
                <a:spcPts val="0"/>
              </a:spcBef>
              <a:spcAft>
                <a:spcPts val="0"/>
              </a:spcAft>
              <a:buNone/>
            </a:pPr>
            <a:r>
              <a:rPr lang="es" sz="1000" b="1">
                <a:solidFill>
                  <a:schemeClr val="dk1"/>
                </a:solidFill>
                <a:latin typeface="Arial"/>
                <a:ea typeface="Arial"/>
                <a:cs typeface="Arial"/>
                <a:sym typeface="Arial"/>
              </a:rPr>
              <a:t>Andrew Rush</a:t>
            </a:r>
            <a:r>
              <a:rPr lang="es" sz="1000">
                <a:solidFill>
                  <a:schemeClr val="dk1"/>
                </a:solidFill>
                <a:latin typeface="Arial"/>
                <a:ea typeface="Arial"/>
                <a:cs typeface="Arial"/>
                <a:sym typeface="Arial"/>
              </a:rPr>
              <a:t>, is stepping off the Board after two years as Tennis Director and a driving force behind the Juniper Island Survey.  Andrew, with his infectious enthusiasm, is also the organizational backbone of Men’s Night.</a:t>
            </a:r>
            <a:endParaRPr sz="1000">
              <a:solidFill>
                <a:schemeClr val="dk1"/>
              </a:solidFill>
              <a:latin typeface="Arial"/>
              <a:ea typeface="Arial"/>
              <a:cs typeface="Arial"/>
              <a:sym typeface="Arial"/>
            </a:endParaRPr>
          </a:p>
          <a:p>
            <a:pPr marL="0" lvl="0" indent="0" algn="l" rtl="0">
              <a:spcBef>
                <a:spcPts val="0"/>
              </a:spcBef>
              <a:spcAft>
                <a:spcPts val="0"/>
              </a:spcAft>
              <a:buNone/>
            </a:pPr>
            <a:r>
              <a:rPr lang="es" sz="1000">
                <a:solidFill>
                  <a:schemeClr val="dk1"/>
                </a:solidFill>
                <a:latin typeface="Arial"/>
                <a:ea typeface="Arial"/>
                <a:cs typeface="Arial"/>
                <a:sym typeface="Arial"/>
              </a:rPr>
              <a:t> </a:t>
            </a:r>
            <a:endParaRPr sz="1000">
              <a:solidFill>
                <a:schemeClr val="dk1"/>
              </a:solidFill>
              <a:latin typeface="Arial"/>
              <a:ea typeface="Arial"/>
              <a:cs typeface="Arial"/>
              <a:sym typeface="Arial"/>
            </a:endParaRPr>
          </a:p>
          <a:p>
            <a:pPr marL="0" lvl="0" indent="0" algn="l" rtl="0">
              <a:spcBef>
                <a:spcPts val="0"/>
              </a:spcBef>
              <a:spcAft>
                <a:spcPts val="0"/>
              </a:spcAft>
              <a:buNone/>
            </a:pPr>
            <a:r>
              <a:rPr lang="es" sz="1000">
                <a:solidFill>
                  <a:schemeClr val="dk1"/>
                </a:solidFill>
                <a:latin typeface="Arial"/>
                <a:ea typeface="Arial"/>
                <a:cs typeface="Arial"/>
                <a:sym typeface="Arial"/>
              </a:rPr>
              <a:t>Special thanks to all our volunteers who make our club run.  I’d like to mention six non-board members who are major contributors as volunteers:  </a:t>
            </a:r>
            <a:r>
              <a:rPr lang="es" sz="1000" b="1">
                <a:solidFill>
                  <a:schemeClr val="dk1"/>
                </a:solidFill>
                <a:latin typeface="Arial"/>
                <a:ea typeface="Arial"/>
                <a:cs typeface="Arial"/>
                <a:sym typeface="Arial"/>
              </a:rPr>
              <a:t>Hilary Zimmerman</a:t>
            </a:r>
            <a:r>
              <a:rPr lang="es" sz="1000">
                <a:solidFill>
                  <a:schemeClr val="dk1"/>
                </a:solidFill>
                <a:latin typeface="Arial"/>
                <a:ea typeface="Arial"/>
                <a:cs typeface="Arial"/>
                <a:sym typeface="Arial"/>
              </a:rPr>
              <a:t> who handles Payroll for all our staff, </a:t>
            </a:r>
            <a:r>
              <a:rPr lang="es" sz="1000" b="1">
                <a:solidFill>
                  <a:schemeClr val="dk1"/>
                </a:solidFill>
                <a:latin typeface="Arial"/>
                <a:ea typeface="Arial"/>
                <a:cs typeface="Arial"/>
                <a:sym typeface="Arial"/>
              </a:rPr>
              <a:t>Richard Tattersall</a:t>
            </a:r>
            <a:r>
              <a:rPr lang="es" sz="1000">
                <a:solidFill>
                  <a:schemeClr val="dk1"/>
                </a:solidFill>
                <a:latin typeface="Arial"/>
                <a:ea typeface="Arial"/>
                <a:cs typeface="Arial"/>
                <a:sym typeface="Arial"/>
              </a:rPr>
              <a:t> who is key to our Golf Tournament sponsorship drive, </a:t>
            </a:r>
            <a:r>
              <a:rPr lang="es" sz="1000" b="1">
                <a:solidFill>
                  <a:schemeClr val="dk1"/>
                </a:solidFill>
                <a:latin typeface="Arial"/>
                <a:ea typeface="Arial"/>
                <a:cs typeface="Arial"/>
                <a:sym typeface="Arial"/>
              </a:rPr>
              <a:t>Tam Matthews</a:t>
            </a:r>
            <a:r>
              <a:rPr lang="es" sz="1000">
                <a:solidFill>
                  <a:schemeClr val="dk1"/>
                </a:solidFill>
                <a:latin typeface="Arial"/>
                <a:ea typeface="Arial"/>
                <a:cs typeface="Arial"/>
                <a:sym typeface="Arial"/>
              </a:rPr>
              <a:t> who as Weekend Racing Advisor has rejuvenated our Weekend Racing program, </a:t>
            </a:r>
            <a:r>
              <a:rPr lang="es" sz="1000" b="1">
                <a:solidFill>
                  <a:schemeClr val="dk1"/>
                </a:solidFill>
                <a:latin typeface="Arial"/>
                <a:ea typeface="Arial"/>
                <a:cs typeface="Arial"/>
                <a:sym typeface="Arial"/>
              </a:rPr>
              <a:t>John Elliot</a:t>
            </a:r>
            <a:r>
              <a:rPr lang="es" sz="1000">
                <a:solidFill>
                  <a:schemeClr val="dk1"/>
                </a:solidFill>
                <a:latin typeface="Arial"/>
                <a:ea typeface="Arial"/>
                <a:cs typeface="Arial"/>
                <a:sym typeface="Arial"/>
              </a:rPr>
              <a:t> who sits on our Audit Committee , </a:t>
            </a:r>
            <a:r>
              <a:rPr lang="es" sz="1000" b="1">
                <a:solidFill>
                  <a:schemeClr val="dk1"/>
                </a:solidFill>
                <a:latin typeface="Arial"/>
                <a:ea typeface="Arial"/>
                <a:cs typeface="Arial"/>
                <a:sym typeface="Arial"/>
              </a:rPr>
              <a:t>Andrew Parker</a:t>
            </a:r>
            <a:r>
              <a:rPr lang="es" sz="1000">
                <a:solidFill>
                  <a:schemeClr val="dk1"/>
                </a:solidFill>
                <a:latin typeface="Arial"/>
                <a:ea typeface="Arial"/>
                <a:cs typeface="Arial"/>
                <a:sym typeface="Arial"/>
              </a:rPr>
              <a:t> who sits on our Nominating Committee, and </a:t>
            </a:r>
            <a:r>
              <a:rPr lang="es" sz="1000" b="1">
                <a:solidFill>
                  <a:schemeClr val="dk1"/>
                </a:solidFill>
                <a:latin typeface="Arial"/>
                <a:ea typeface="Arial"/>
                <a:cs typeface="Arial"/>
                <a:sym typeface="Arial"/>
              </a:rPr>
              <a:t>Kelly Wells</a:t>
            </a:r>
            <a:r>
              <a:rPr lang="es" sz="1000">
                <a:solidFill>
                  <a:schemeClr val="dk1"/>
                </a:solidFill>
                <a:latin typeface="Arial"/>
                <a:ea typeface="Arial"/>
                <a:cs typeface="Arial"/>
                <a:sym typeface="Arial"/>
              </a:rPr>
              <a:t> who sits on both our Audit Committee and Nominating Committee. </a:t>
            </a:r>
            <a:endParaRPr sz="1000">
              <a:solidFill>
                <a:schemeClr val="dk1"/>
              </a:solidFill>
              <a:latin typeface="Arial"/>
              <a:ea typeface="Arial"/>
              <a:cs typeface="Arial"/>
              <a:sym typeface="Arial"/>
            </a:endParaRPr>
          </a:p>
          <a:p>
            <a:pPr marL="0" lvl="0" indent="0" algn="l" rtl="0">
              <a:spcBef>
                <a:spcPts val="0"/>
              </a:spcBef>
              <a:spcAft>
                <a:spcPts val="0"/>
              </a:spcAft>
              <a:buNone/>
            </a:pPr>
            <a:r>
              <a:rPr lang="es" sz="1000">
                <a:solidFill>
                  <a:schemeClr val="dk1"/>
                </a:solidFill>
                <a:latin typeface="Arial"/>
                <a:ea typeface="Arial"/>
                <a:cs typeface="Arial"/>
                <a:sym typeface="Arial"/>
              </a:rPr>
              <a:t> </a:t>
            </a:r>
            <a:endParaRPr sz="1000">
              <a:solidFill>
                <a:schemeClr val="dk1"/>
              </a:solidFill>
              <a:latin typeface="Arial"/>
              <a:ea typeface="Arial"/>
              <a:cs typeface="Arial"/>
              <a:sym typeface="Arial"/>
            </a:endParaRPr>
          </a:p>
          <a:p>
            <a:pPr marL="0" lvl="0" indent="0" algn="l" rtl="0">
              <a:spcBef>
                <a:spcPts val="0"/>
              </a:spcBef>
              <a:spcAft>
                <a:spcPts val="0"/>
              </a:spcAft>
              <a:buNone/>
            </a:pPr>
            <a:r>
              <a:rPr lang="es" sz="1000">
                <a:solidFill>
                  <a:schemeClr val="dk1"/>
                </a:solidFill>
                <a:latin typeface="Arial"/>
                <a:ea typeface="Arial"/>
                <a:cs typeface="Arial"/>
                <a:sym typeface="Arial"/>
              </a:rPr>
              <a:t>And finally, congratulations to all our paid staff and young volunteers led by </a:t>
            </a:r>
            <a:r>
              <a:rPr lang="es" sz="1000" b="1">
                <a:solidFill>
                  <a:schemeClr val="dk1"/>
                </a:solidFill>
                <a:latin typeface="Arial"/>
                <a:ea typeface="Arial"/>
                <a:cs typeface="Arial"/>
                <a:sym typeface="Arial"/>
              </a:rPr>
              <a:t>Bethany Chittick</a:t>
            </a:r>
            <a:r>
              <a:rPr lang="es" sz="1000">
                <a:solidFill>
                  <a:schemeClr val="dk1"/>
                </a:solidFill>
                <a:latin typeface="Arial"/>
                <a:ea typeface="Arial"/>
                <a:cs typeface="Arial"/>
                <a:sym typeface="Arial"/>
              </a:rPr>
              <a:t> in Operations, </a:t>
            </a:r>
            <a:r>
              <a:rPr lang="es" sz="1000" b="1">
                <a:solidFill>
                  <a:schemeClr val="dk1"/>
                </a:solidFill>
                <a:latin typeface="Arial"/>
                <a:ea typeface="Arial"/>
                <a:cs typeface="Arial"/>
                <a:sym typeface="Arial"/>
              </a:rPr>
              <a:t>Sydney Rankin</a:t>
            </a:r>
            <a:r>
              <a:rPr lang="es" sz="1000">
                <a:solidFill>
                  <a:schemeClr val="dk1"/>
                </a:solidFill>
                <a:latin typeface="Arial"/>
                <a:ea typeface="Arial"/>
                <a:cs typeface="Arial"/>
                <a:sym typeface="Arial"/>
              </a:rPr>
              <a:t> in Sailing, and </a:t>
            </a:r>
            <a:r>
              <a:rPr lang="es" sz="1000" b="1">
                <a:solidFill>
                  <a:schemeClr val="dk1"/>
                </a:solidFill>
                <a:latin typeface="Arial"/>
                <a:ea typeface="Arial"/>
                <a:cs typeface="Arial"/>
                <a:sym typeface="Arial"/>
              </a:rPr>
              <a:t>Aiden Quennec</a:t>
            </a:r>
            <a:r>
              <a:rPr lang="es" sz="1000">
                <a:solidFill>
                  <a:schemeClr val="dk1"/>
                </a:solidFill>
                <a:latin typeface="Arial"/>
                <a:ea typeface="Arial"/>
                <a:cs typeface="Arial"/>
                <a:sym typeface="Arial"/>
              </a:rPr>
              <a:t> and </a:t>
            </a:r>
            <a:r>
              <a:rPr lang="es" sz="1000" b="1">
                <a:solidFill>
                  <a:schemeClr val="dk1"/>
                </a:solidFill>
                <a:latin typeface="Arial"/>
                <a:ea typeface="Arial"/>
                <a:cs typeface="Arial"/>
                <a:sym typeface="Arial"/>
              </a:rPr>
              <a:t>Steven Wells</a:t>
            </a:r>
            <a:r>
              <a:rPr lang="es" sz="1000">
                <a:solidFill>
                  <a:schemeClr val="dk1"/>
                </a:solidFill>
                <a:latin typeface="Arial"/>
                <a:ea typeface="Arial"/>
                <a:cs typeface="Arial"/>
                <a:sym typeface="Arial"/>
              </a:rPr>
              <a:t> in Tennis &amp; Pickleball.  You have made this summer one of the best ever!</a:t>
            </a:r>
            <a:endParaRPr sz="1000">
              <a:solidFill>
                <a:schemeClr val="dk1"/>
              </a:solidFill>
              <a:latin typeface="Arial"/>
              <a:ea typeface="Arial"/>
              <a:cs typeface="Arial"/>
              <a:sym typeface="Arial"/>
            </a:endParaRPr>
          </a:p>
          <a:p>
            <a:pPr marL="0" lvl="0" indent="0" algn="l" rtl="0">
              <a:spcBef>
                <a:spcPts val="0"/>
              </a:spcBef>
              <a:spcAft>
                <a:spcPts val="0"/>
              </a:spcAft>
              <a:buNone/>
            </a:pPr>
            <a:r>
              <a:rPr lang="es" sz="1000">
                <a:solidFill>
                  <a:schemeClr val="dk1"/>
                </a:solidFill>
                <a:latin typeface="Arial"/>
                <a:ea typeface="Arial"/>
                <a:cs typeface="Arial"/>
                <a:sym typeface="Arial"/>
              </a:rPr>
              <a:t> </a:t>
            </a:r>
            <a:endParaRPr sz="1000">
              <a:solidFill>
                <a:schemeClr val="dk1"/>
              </a:solidFill>
              <a:latin typeface="Arial"/>
              <a:ea typeface="Arial"/>
              <a:cs typeface="Arial"/>
              <a:sym typeface="Arial"/>
            </a:endParaRPr>
          </a:p>
          <a:p>
            <a:pPr marL="0" lvl="0" indent="0" algn="l" rtl="0">
              <a:spcBef>
                <a:spcPts val="0"/>
              </a:spcBef>
              <a:spcAft>
                <a:spcPts val="0"/>
              </a:spcAft>
              <a:buNone/>
            </a:pPr>
            <a:r>
              <a:rPr lang="es" sz="1000">
                <a:solidFill>
                  <a:schemeClr val="dk1"/>
                </a:solidFill>
                <a:latin typeface="Arial"/>
                <a:ea typeface="Arial"/>
                <a:cs typeface="Arial"/>
                <a:sym typeface="Arial"/>
              </a:rPr>
              <a:t>It’s an honour and a privilege for me to work with this very engaged and talented community - the Board of Directors, the volunteers, and the staff who are dedicated to maintaining the club and making it better for the future.</a:t>
            </a:r>
            <a:endParaRPr sz="1000">
              <a:solidFill>
                <a:schemeClr val="dk1"/>
              </a:solidFill>
              <a:latin typeface="Arial"/>
              <a:ea typeface="Arial"/>
              <a:cs typeface="Arial"/>
              <a:sym typeface="Arial"/>
            </a:endParaRPr>
          </a:p>
          <a:p>
            <a:pPr marL="0" lvl="0" indent="0" algn="l" rtl="0">
              <a:spcBef>
                <a:spcPts val="0"/>
              </a:spcBef>
              <a:spcAft>
                <a:spcPts val="0"/>
              </a:spcAft>
              <a:buNone/>
            </a:pPr>
            <a:r>
              <a:rPr lang="es" sz="1000">
                <a:solidFill>
                  <a:schemeClr val="dk1"/>
                </a:solidFill>
                <a:latin typeface="Arial"/>
                <a:ea typeface="Arial"/>
                <a:cs typeface="Arial"/>
                <a:sym typeface="Arial"/>
              </a:rPr>
              <a:t> </a:t>
            </a:r>
            <a:endParaRPr sz="1000">
              <a:solidFill>
                <a:schemeClr val="dk1"/>
              </a:solidFill>
              <a:latin typeface="Arial"/>
              <a:ea typeface="Arial"/>
              <a:cs typeface="Arial"/>
              <a:sym typeface="Arial"/>
            </a:endParaRPr>
          </a:p>
          <a:p>
            <a:pPr marL="0" lvl="0" indent="0" algn="l" rtl="0">
              <a:spcBef>
                <a:spcPts val="0"/>
              </a:spcBef>
              <a:spcAft>
                <a:spcPts val="0"/>
              </a:spcAft>
              <a:buNone/>
            </a:pPr>
            <a:r>
              <a:rPr lang="es" sz="1000">
                <a:solidFill>
                  <a:schemeClr val="dk1"/>
                </a:solidFill>
                <a:latin typeface="Arial"/>
                <a:ea typeface="Arial"/>
                <a:cs typeface="Arial"/>
                <a:sym typeface="Arial"/>
              </a:rPr>
              <a:t>Thank you!</a:t>
            </a:r>
            <a:endParaRPr sz="1000">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200"/>
              <a:buNone/>
            </a:pP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200"/>
              <a:buNone/>
            </a:pPr>
            <a:endParaRPr sz="1800" b="1">
              <a:latin typeface="Calibri"/>
              <a:ea typeface="Calibri"/>
              <a:cs typeface="Calibri"/>
              <a:sym typeface="Calibri"/>
            </a:endParaRPr>
          </a:p>
        </p:txBody>
      </p:sp>
      <p:sp>
        <p:nvSpPr>
          <p:cNvPr id="265" name="Google Shape;265;g23bd1f6b749_0_21"/>
          <p:cNvSpPr txBox="1">
            <a:spLocks noGrp="1"/>
          </p:cNvSpPr>
          <p:nvPr>
            <p:ph type="ctrTitle"/>
          </p:nvPr>
        </p:nvSpPr>
        <p:spPr>
          <a:xfrm>
            <a:off x="914900" y="133300"/>
            <a:ext cx="3849600" cy="537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s" sz="1400" b="1">
                <a:solidFill>
                  <a:srgbClr val="000000"/>
                </a:solidFill>
                <a:latin typeface="Merriweather Sans"/>
                <a:ea typeface="Merriweather Sans"/>
                <a:cs typeface="Merriweather Sans"/>
                <a:sym typeface="Merriweather Sans"/>
              </a:rPr>
              <a:t>SLYC Commodore’s Report con’t</a:t>
            </a:r>
            <a:endParaRPr sz="1400" b="1">
              <a:solidFill>
                <a:srgbClr val="000000"/>
              </a:solidFill>
              <a:latin typeface="Merriweather Sans"/>
              <a:ea typeface="Merriweather Sans"/>
              <a:cs typeface="Merriweather Sans"/>
              <a:sym typeface="Merriweather Sans"/>
            </a:endParaRPr>
          </a:p>
          <a:p>
            <a:pPr marL="0" lvl="0" indent="0" algn="l" rtl="0">
              <a:lnSpc>
                <a:spcPct val="100000"/>
              </a:lnSpc>
              <a:spcBef>
                <a:spcPts val="0"/>
              </a:spcBef>
              <a:spcAft>
                <a:spcPts val="0"/>
              </a:spcAft>
              <a:buSzPts val="3600"/>
              <a:buNone/>
            </a:pPr>
            <a:endParaRPr sz="1300" b="1">
              <a:solidFill>
                <a:srgbClr val="000000"/>
              </a:solidFill>
              <a:latin typeface="Merriweather Sans"/>
              <a:ea typeface="Merriweather Sans"/>
              <a:cs typeface="Merriweather Sans"/>
              <a:sym typeface="Merriweather Sans"/>
            </a:endParaRPr>
          </a:p>
        </p:txBody>
      </p:sp>
      <p:sp>
        <p:nvSpPr>
          <p:cNvPr id="266" name="Google Shape;266;g23bd1f6b749_0_21"/>
          <p:cNvSpPr txBox="1"/>
          <p:nvPr/>
        </p:nvSpPr>
        <p:spPr>
          <a:xfrm>
            <a:off x="220375" y="133300"/>
            <a:ext cx="911400" cy="53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Zilla Slab"/>
                <a:ea typeface="Zilla Slab"/>
                <a:cs typeface="Zilla Slab"/>
                <a:sym typeface="Zilla Slab"/>
              </a:rPr>
              <a:t>5.0</a:t>
            </a:r>
            <a:endParaRPr sz="1400" b="1" i="0" u="none" strike="noStrike" cap="none">
              <a:solidFill>
                <a:srgbClr val="000000"/>
              </a:solidFill>
              <a:latin typeface="Zilla Slab"/>
              <a:ea typeface="Zilla Slab"/>
              <a:cs typeface="Zilla Slab"/>
              <a:sym typeface="Zilla Slab"/>
            </a:endParaRPr>
          </a:p>
        </p:txBody>
      </p:sp>
      <p:pic>
        <p:nvPicPr>
          <p:cNvPr id="267" name="Google Shape;267;g23bd1f6b749_0_21"/>
          <p:cNvPicPr preferRelativeResize="0"/>
          <p:nvPr/>
        </p:nvPicPr>
        <p:blipFill rotWithShape="1">
          <a:blip r:embed="rId3">
            <a:alphaModFix/>
          </a:blip>
          <a:srcRect/>
          <a:stretch/>
        </p:blipFill>
        <p:spPr>
          <a:xfrm>
            <a:off x="8607350" y="4636650"/>
            <a:ext cx="410450" cy="381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5ecbd5494a_0_17"/>
          <p:cNvSpPr txBox="1"/>
          <p:nvPr/>
        </p:nvSpPr>
        <p:spPr>
          <a:xfrm>
            <a:off x="991750" y="1386975"/>
            <a:ext cx="7948500" cy="351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222222"/>
              </a:solidFill>
              <a:highlight>
                <a:schemeClr val="lt1"/>
              </a:highlight>
              <a:latin typeface="Calibri"/>
              <a:ea typeface="Calibri"/>
              <a:cs typeface="Calibri"/>
              <a:sym typeface="Calibri"/>
            </a:endParaRPr>
          </a:p>
          <a:p>
            <a:pPr marL="457200" lvl="0" indent="-298450" algn="l" rtl="0">
              <a:lnSpc>
                <a:spcPct val="138000"/>
              </a:lnSpc>
              <a:spcBef>
                <a:spcPts val="0"/>
              </a:spcBef>
              <a:spcAft>
                <a:spcPts val="0"/>
              </a:spcAft>
              <a:buClr>
                <a:srgbClr val="222222"/>
              </a:buClr>
              <a:buSzPts val="1100"/>
              <a:buFont typeface="Calibri"/>
              <a:buChar char="●"/>
            </a:pPr>
            <a:r>
              <a:rPr lang="es" sz="1100" dirty="0">
                <a:solidFill>
                  <a:srgbClr val="222222"/>
                </a:solidFill>
                <a:highlight>
                  <a:schemeClr val="lt1"/>
                </a:highlight>
                <a:latin typeface="Calibri"/>
                <a:ea typeface="Calibri"/>
                <a:cs typeface="Calibri"/>
                <a:sym typeface="Calibri"/>
              </a:rPr>
              <a:t>2022 Financials were prepared by Allay LLP, Chartered Professional Accountants</a:t>
            </a:r>
            <a:endParaRPr sz="1100" dirty="0">
              <a:solidFill>
                <a:srgbClr val="222222"/>
              </a:solidFill>
              <a:highlight>
                <a:schemeClr val="lt1"/>
              </a:highlight>
              <a:latin typeface="Calibri"/>
              <a:ea typeface="Calibri"/>
              <a:cs typeface="Calibri"/>
              <a:sym typeface="Calibri"/>
            </a:endParaRPr>
          </a:p>
          <a:p>
            <a:pPr marL="457200" lvl="0" indent="-298450" algn="l" rtl="0">
              <a:lnSpc>
                <a:spcPct val="138000"/>
              </a:lnSpc>
              <a:spcBef>
                <a:spcPts val="0"/>
              </a:spcBef>
              <a:spcAft>
                <a:spcPts val="0"/>
              </a:spcAft>
              <a:buClr>
                <a:srgbClr val="222222"/>
              </a:buClr>
              <a:buSzPts val="1100"/>
              <a:buFont typeface="Calibri"/>
              <a:buChar char="●"/>
            </a:pPr>
            <a:r>
              <a:rPr lang="es" sz="1100" dirty="0">
                <a:solidFill>
                  <a:srgbClr val="222222"/>
                </a:solidFill>
                <a:highlight>
                  <a:schemeClr val="lt1"/>
                </a:highlight>
                <a:latin typeface="Calibri"/>
                <a:ea typeface="Calibri"/>
                <a:cs typeface="Calibri"/>
                <a:sym typeface="Calibri"/>
              </a:rPr>
              <a:t>The SLYC Audit Committee comprised of David Newton, Greg Plant, Kelly Wells and John Elliott reviewed and approved the financial statements</a:t>
            </a:r>
          </a:p>
          <a:p>
            <a:pPr marL="457200" indent="-298450">
              <a:lnSpc>
                <a:spcPct val="138000"/>
              </a:lnSpc>
              <a:buClr>
                <a:srgbClr val="222222"/>
              </a:buClr>
              <a:buSzPts val="1100"/>
              <a:buFont typeface="Calibri"/>
              <a:buChar char="●"/>
            </a:pPr>
            <a:r>
              <a:rPr lang="en-CA" sz="1100" dirty="0">
                <a:solidFill>
                  <a:srgbClr val="222222"/>
                </a:solidFill>
                <a:highlight>
                  <a:schemeClr val="lt1"/>
                </a:highlight>
                <a:latin typeface="Calibri"/>
                <a:ea typeface="Calibri"/>
                <a:cs typeface="Calibri"/>
                <a:sym typeface="Calibri"/>
              </a:rPr>
              <a:t>A financial summary is available to members by request to </a:t>
            </a:r>
            <a:r>
              <a:rPr lang="en-CA" sz="1100" b="1" dirty="0" err="1">
                <a:solidFill>
                  <a:srgbClr val="222222"/>
                </a:solidFill>
                <a:highlight>
                  <a:schemeClr val="lt1"/>
                </a:highlight>
                <a:latin typeface="Calibri"/>
                <a:ea typeface="Calibri"/>
                <a:cs typeface="Calibri"/>
                <a:sym typeface="Calibri"/>
              </a:rPr>
              <a:t>slycinfo@gmail.com</a:t>
            </a:r>
            <a:endParaRPr sz="1100" b="1" dirty="0">
              <a:solidFill>
                <a:srgbClr val="222222"/>
              </a:solidFill>
              <a:highlight>
                <a:schemeClr val="lt1"/>
              </a:highlight>
              <a:latin typeface="Calibri"/>
              <a:ea typeface="Calibri"/>
              <a:cs typeface="Calibri"/>
              <a:sym typeface="Calibri"/>
            </a:endParaRPr>
          </a:p>
          <a:p>
            <a:pPr marL="914400" lvl="0" indent="0" algn="l" rtl="0">
              <a:lnSpc>
                <a:spcPct val="138000"/>
              </a:lnSpc>
              <a:spcBef>
                <a:spcPts val="0"/>
              </a:spcBef>
              <a:spcAft>
                <a:spcPts val="0"/>
              </a:spcAft>
              <a:buNone/>
            </a:pPr>
            <a:endParaRPr sz="1100" dirty="0">
              <a:solidFill>
                <a:srgbClr val="222222"/>
              </a:solidFill>
              <a:highlight>
                <a:schemeClr val="lt1"/>
              </a:highlight>
              <a:latin typeface="Calibri"/>
              <a:ea typeface="Calibri"/>
              <a:cs typeface="Calibri"/>
              <a:sym typeface="Calibri"/>
            </a:endParaRPr>
          </a:p>
          <a:p>
            <a:pPr marL="914400" lvl="0" indent="0" algn="l" rtl="0">
              <a:lnSpc>
                <a:spcPct val="138000"/>
              </a:lnSpc>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600"/>
              </a:spcBef>
              <a:spcAft>
                <a:spcPts val="0"/>
              </a:spcAft>
              <a:buClr>
                <a:srgbClr val="000000"/>
              </a:buClr>
              <a:buSzPts val="1200"/>
              <a:buFont typeface="Arial"/>
              <a:buNone/>
            </a:pPr>
            <a:endParaRPr sz="1200" b="0" i="0" u="none" strike="noStrike" cap="none" dirty="0">
              <a:solidFill>
                <a:srgbClr val="666666"/>
              </a:solidFill>
              <a:latin typeface="Zilla Slab"/>
              <a:ea typeface="Zilla Slab"/>
              <a:cs typeface="Zilla Slab"/>
              <a:sym typeface="Zilla Slab"/>
            </a:endParaRPr>
          </a:p>
        </p:txBody>
      </p:sp>
      <p:sp>
        <p:nvSpPr>
          <p:cNvPr id="273" name="Google Shape;273;g25ecbd5494a_0_17"/>
          <p:cNvSpPr txBox="1">
            <a:spLocks noGrp="1"/>
          </p:cNvSpPr>
          <p:nvPr>
            <p:ph type="ctrTitle"/>
          </p:nvPr>
        </p:nvSpPr>
        <p:spPr>
          <a:xfrm>
            <a:off x="805100" y="402150"/>
            <a:ext cx="8135100" cy="85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s" sz="3000" b="1">
                <a:solidFill>
                  <a:srgbClr val="000000"/>
                </a:solidFill>
                <a:latin typeface="Calibri"/>
                <a:ea typeface="Calibri"/>
                <a:cs typeface="Calibri"/>
                <a:sym typeface="Calibri"/>
              </a:rPr>
              <a:t>Treasurer’s Report</a:t>
            </a:r>
            <a:endParaRPr sz="3000" b="1">
              <a:solidFill>
                <a:srgbClr val="000000"/>
              </a:solidFill>
              <a:latin typeface="Calibri"/>
              <a:ea typeface="Calibri"/>
              <a:cs typeface="Calibri"/>
              <a:sym typeface="Calibri"/>
            </a:endParaRPr>
          </a:p>
          <a:p>
            <a:pPr marL="0" lvl="0" indent="0" algn="ctr" rtl="0">
              <a:lnSpc>
                <a:spcPct val="100000"/>
              </a:lnSpc>
              <a:spcBef>
                <a:spcPts val="0"/>
              </a:spcBef>
              <a:spcAft>
                <a:spcPts val="0"/>
              </a:spcAft>
              <a:buSzPts val="3600"/>
              <a:buNone/>
            </a:pPr>
            <a:r>
              <a:rPr lang="es" b="1">
                <a:solidFill>
                  <a:srgbClr val="000000"/>
                </a:solidFill>
                <a:latin typeface="Calibri"/>
                <a:ea typeface="Calibri"/>
                <a:cs typeface="Calibri"/>
                <a:sym typeface="Calibri"/>
              </a:rPr>
              <a:t>Michele Macpherson</a:t>
            </a:r>
            <a:endParaRPr b="1">
              <a:solidFill>
                <a:srgbClr val="000000"/>
              </a:solidFill>
              <a:latin typeface="Calibri"/>
              <a:ea typeface="Calibri"/>
              <a:cs typeface="Calibri"/>
              <a:sym typeface="Calibri"/>
            </a:endParaRPr>
          </a:p>
        </p:txBody>
      </p:sp>
      <p:sp>
        <p:nvSpPr>
          <p:cNvPr id="274" name="Google Shape;274;g25ecbd5494a_0_17"/>
          <p:cNvSpPr txBox="1"/>
          <p:nvPr/>
        </p:nvSpPr>
        <p:spPr>
          <a:xfrm>
            <a:off x="208050" y="178325"/>
            <a:ext cx="1865400" cy="38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b="1">
                <a:latin typeface="Zilla Slab"/>
                <a:ea typeface="Zilla Slab"/>
                <a:cs typeface="Zilla Slab"/>
                <a:sym typeface="Zilla Slab"/>
              </a:rPr>
              <a:t>6</a:t>
            </a:r>
            <a:r>
              <a:rPr lang="es" sz="1400" b="1" i="0" u="none" strike="noStrike" cap="none">
                <a:solidFill>
                  <a:srgbClr val="000000"/>
                </a:solidFill>
                <a:latin typeface="Zilla Slab"/>
                <a:ea typeface="Zilla Slab"/>
                <a:cs typeface="Zilla Slab"/>
                <a:sym typeface="Zilla Slab"/>
              </a:rPr>
              <a:t>.0 </a:t>
            </a:r>
            <a:endParaRPr sz="1000" b="1" i="0" u="none" strike="noStrike" cap="none">
              <a:solidFill>
                <a:srgbClr val="000000"/>
              </a:solidFill>
              <a:latin typeface="Zilla Slab"/>
              <a:ea typeface="Zilla Slab"/>
              <a:cs typeface="Zilla Slab"/>
              <a:sym typeface="Zilla Slab"/>
            </a:endParaRPr>
          </a:p>
        </p:txBody>
      </p:sp>
      <p:pic>
        <p:nvPicPr>
          <p:cNvPr id="275" name="Google Shape;275;g25ecbd5494a_0_17"/>
          <p:cNvPicPr preferRelativeResize="0"/>
          <p:nvPr/>
        </p:nvPicPr>
        <p:blipFill rotWithShape="1">
          <a:blip r:embed="rId3">
            <a:alphaModFix/>
          </a:blip>
          <a:srcRect/>
          <a:stretch/>
        </p:blipFill>
        <p:spPr>
          <a:xfrm>
            <a:off x="8607350" y="4636650"/>
            <a:ext cx="410450" cy="381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4"/>
          <p:cNvSpPr txBox="1">
            <a:spLocks noGrp="1"/>
          </p:cNvSpPr>
          <p:nvPr>
            <p:ph type="subTitle" idx="4294967295"/>
          </p:nvPr>
        </p:nvSpPr>
        <p:spPr>
          <a:xfrm>
            <a:off x="844475" y="1731850"/>
            <a:ext cx="7932000" cy="3295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endParaRPr b="1" u="sng">
              <a:solidFill>
                <a:schemeClr val="dk1"/>
              </a:solidFill>
              <a:latin typeface="Calibri"/>
              <a:ea typeface="Calibri"/>
              <a:cs typeface="Calibri"/>
              <a:sym typeface="Calibri"/>
            </a:endParaRPr>
          </a:p>
          <a:p>
            <a:pPr marL="0" lvl="0" indent="0" algn="ctr" rtl="0">
              <a:lnSpc>
                <a:spcPct val="100000"/>
              </a:lnSpc>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b="1" u="sng">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SzPts val="1200"/>
              <a:buNone/>
            </a:pPr>
            <a:endParaRPr>
              <a:latin typeface="Arial"/>
              <a:ea typeface="Arial"/>
              <a:cs typeface="Arial"/>
              <a:sym typeface="Arial"/>
            </a:endParaRPr>
          </a:p>
        </p:txBody>
      </p:sp>
      <p:sp>
        <p:nvSpPr>
          <p:cNvPr id="298" name="Google Shape;298;p24"/>
          <p:cNvSpPr txBox="1">
            <a:spLocks noGrp="1"/>
          </p:cNvSpPr>
          <p:nvPr>
            <p:ph type="ctrTitle"/>
          </p:nvPr>
        </p:nvSpPr>
        <p:spPr>
          <a:xfrm>
            <a:off x="870975" y="228725"/>
            <a:ext cx="7965000" cy="1029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 sz="3000" b="1">
                <a:solidFill>
                  <a:schemeClr val="dk1"/>
                </a:solidFill>
                <a:latin typeface="Merriweather Sans"/>
                <a:ea typeface="Merriweather Sans"/>
                <a:cs typeface="Merriweather Sans"/>
                <a:sym typeface="Merriweather Sans"/>
              </a:rPr>
              <a:t>SLYC Audit Committee Report </a:t>
            </a:r>
            <a:endParaRPr sz="3000" b="1">
              <a:solidFill>
                <a:schemeClr val="dk1"/>
              </a:solidFill>
              <a:latin typeface="Merriweather Sans"/>
              <a:ea typeface="Merriweather Sans"/>
              <a:cs typeface="Merriweather Sans"/>
              <a:sym typeface="Merriweather Sans"/>
            </a:endParaRPr>
          </a:p>
          <a:p>
            <a:pPr marL="0" lvl="0" indent="0" algn="ctr" rtl="0">
              <a:lnSpc>
                <a:spcPct val="115000"/>
              </a:lnSpc>
              <a:spcBef>
                <a:spcPts val="0"/>
              </a:spcBef>
              <a:spcAft>
                <a:spcPts val="0"/>
              </a:spcAft>
              <a:buClr>
                <a:schemeClr val="dk1"/>
              </a:buClr>
              <a:buSzPts val="1100"/>
              <a:buFont typeface="Arial"/>
              <a:buNone/>
            </a:pPr>
            <a:r>
              <a:rPr lang="es" b="1">
                <a:solidFill>
                  <a:schemeClr val="dk1"/>
                </a:solidFill>
                <a:latin typeface="Merriweather Sans"/>
                <a:ea typeface="Merriweather Sans"/>
                <a:cs typeface="Merriweather Sans"/>
                <a:sym typeface="Merriweather Sans"/>
              </a:rPr>
              <a:t>David Newton, Chair</a:t>
            </a:r>
            <a:endParaRPr b="1">
              <a:solidFill>
                <a:schemeClr val="dk1"/>
              </a:solidFill>
              <a:latin typeface="Merriweather Sans"/>
              <a:ea typeface="Merriweather Sans"/>
              <a:cs typeface="Merriweather Sans"/>
              <a:sym typeface="Merriweather Sans"/>
            </a:endParaRPr>
          </a:p>
          <a:p>
            <a:pPr marL="0" lvl="0" indent="0" algn="ctr" rtl="0">
              <a:lnSpc>
                <a:spcPct val="115000"/>
              </a:lnSpc>
              <a:spcBef>
                <a:spcPts val="0"/>
              </a:spcBef>
              <a:spcAft>
                <a:spcPts val="0"/>
              </a:spcAft>
              <a:buClr>
                <a:schemeClr val="dk1"/>
              </a:buClr>
              <a:buSzPts val="1100"/>
              <a:buFont typeface="Arial"/>
              <a:buNone/>
            </a:pPr>
            <a:endParaRPr sz="1200" b="1">
              <a:solidFill>
                <a:schemeClr val="dk1"/>
              </a:solidFill>
              <a:latin typeface="Merriweather Sans"/>
              <a:ea typeface="Merriweather Sans"/>
              <a:cs typeface="Merriweather Sans"/>
              <a:sym typeface="Merriweather Sans"/>
            </a:endParaRPr>
          </a:p>
          <a:p>
            <a:pPr marL="0" lvl="0" indent="0" algn="r" rtl="0">
              <a:lnSpc>
                <a:spcPct val="100000"/>
              </a:lnSpc>
              <a:spcBef>
                <a:spcPts val="0"/>
              </a:spcBef>
              <a:spcAft>
                <a:spcPts val="0"/>
              </a:spcAft>
              <a:buSzPts val="3600"/>
              <a:buNone/>
            </a:pPr>
            <a:endParaRPr/>
          </a:p>
        </p:txBody>
      </p:sp>
      <p:sp>
        <p:nvSpPr>
          <p:cNvPr id="299" name="Google Shape;299;p24"/>
          <p:cNvSpPr txBox="1"/>
          <p:nvPr/>
        </p:nvSpPr>
        <p:spPr>
          <a:xfrm>
            <a:off x="178325" y="168425"/>
            <a:ext cx="2714100" cy="43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b="1">
                <a:latin typeface="Zilla Slab"/>
                <a:ea typeface="Zilla Slab"/>
                <a:cs typeface="Zilla Slab"/>
                <a:sym typeface="Zilla Slab"/>
              </a:rPr>
              <a:t>7</a:t>
            </a:r>
            <a:r>
              <a:rPr lang="es" sz="1400" b="1" i="0" u="none" strike="noStrike" cap="none">
                <a:solidFill>
                  <a:srgbClr val="000000"/>
                </a:solidFill>
                <a:latin typeface="Zilla Slab"/>
                <a:ea typeface="Zilla Slab"/>
                <a:cs typeface="Zilla Slab"/>
                <a:sym typeface="Zilla Slab"/>
              </a:rPr>
              <a:t>.0 </a:t>
            </a:r>
            <a:endParaRPr sz="1200" b="1" i="0" u="none" strike="noStrike" cap="none">
              <a:solidFill>
                <a:srgbClr val="000000"/>
              </a:solidFill>
              <a:latin typeface="Zilla Slab"/>
              <a:ea typeface="Zilla Slab"/>
              <a:cs typeface="Zilla Slab"/>
              <a:sym typeface="Zilla Slab"/>
            </a:endParaRPr>
          </a:p>
        </p:txBody>
      </p:sp>
      <p:pic>
        <p:nvPicPr>
          <p:cNvPr id="300" name="Google Shape;300;p24"/>
          <p:cNvPicPr preferRelativeResize="0"/>
          <p:nvPr/>
        </p:nvPicPr>
        <p:blipFill rotWithShape="1">
          <a:blip r:embed="rId3">
            <a:alphaModFix/>
          </a:blip>
          <a:srcRect/>
          <a:stretch/>
        </p:blipFill>
        <p:spPr>
          <a:xfrm>
            <a:off x="8202000" y="4312775"/>
            <a:ext cx="711475" cy="661675"/>
          </a:xfrm>
          <a:prstGeom prst="rect">
            <a:avLst/>
          </a:prstGeom>
          <a:noFill/>
          <a:ln>
            <a:noFill/>
          </a:ln>
        </p:spPr>
      </p:pic>
      <p:sp>
        <p:nvSpPr>
          <p:cNvPr id="301" name="Google Shape;301;p24"/>
          <p:cNvSpPr txBox="1"/>
          <p:nvPr/>
        </p:nvSpPr>
        <p:spPr>
          <a:xfrm>
            <a:off x="1307950" y="1580775"/>
            <a:ext cx="7013100" cy="26001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Font typeface="Calibri"/>
              <a:buChar char="●"/>
            </a:pPr>
            <a:r>
              <a:rPr lang="es" sz="1200">
                <a:latin typeface="Calibri"/>
                <a:ea typeface="Calibri"/>
                <a:cs typeface="Calibri"/>
                <a:sym typeface="Calibri"/>
              </a:rPr>
              <a:t>The audit committee of consisted of:  David Newton, Greg Plant, Michele Macpherson, John Elliott and Kelly Wells </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s" sz="1200">
                <a:latin typeface="Calibri"/>
                <a:ea typeface="Calibri"/>
                <a:cs typeface="Calibri"/>
                <a:sym typeface="Calibri"/>
              </a:rPr>
              <a:t>The committee met on and reviewed the 2022 financials and found them to be in good standing order.</a:t>
            </a:r>
            <a:endParaRPr sz="12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1"/>
          <p:cNvSpPr txBox="1">
            <a:spLocks noGrp="1"/>
          </p:cNvSpPr>
          <p:nvPr>
            <p:ph type="ctrTitle"/>
          </p:nvPr>
        </p:nvSpPr>
        <p:spPr>
          <a:xfrm>
            <a:off x="632050" y="402150"/>
            <a:ext cx="8253300" cy="2472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s" sz="3000" b="1">
                <a:solidFill>
                  <a:schemeClr val="dk1"/>
                </a:solidFill>
                <a:latin typeface="Calibri"/>
                <a:ea typeface="Calibri"/>
                <a:cs typeface="Calibri"/>
                <a:sym typeface="Calibri"/>
              </a:rPr>
              <a:t> </a:t>
            </a:r>
            <a:r>
              <a:rPr lang="es" sz="3000" b="1">
                <a:solidFill>
                  <a:srgbClr val="000000"/>
                </a:solidFill>
                <a:highlight>
                  <a:srgbClr val="FFFFFF"/>
                </a:highlight>
                <a:latin typeface="Calibri"/>
                <a:ea typeface="Calibri"/>
                <a:cs typeface="Calibri"/>
                <a:sym typeface="Calibri"/>
              </a:rPr>
              <a:t>Motion:</a:t>
            </a:r>
            <a:endParaRPr sz="3000" b="1">
              <a:solidFill>
                <a:srgbClr val="000000"/>
              </a:solidFill>
              <a:highlight>
                <a:srgbClr val="FFFFFF"/>
              </a:highlight>
              <a:latin typeface="Calibri"/>
              <a:ea typeface="Calibri"/>
              <a:cs typeface="Calibri"/>
              <a:sym typeface="Calibri"/>
            </a:endParaRPr>
          </a:p>
          <a:p>
            <a:pPr marL="0" lvl="0" indent="0" algn="ctr" rtl="0">
              <a:lnSpc>
                <a:spcPct val="100000"/>
              </a:lnSpc>
              <a:spcBef>
                <a:spcPts val="0"/>
              </a:spcBef>
              <a:spcAft>
                <a:spcPts val="0"/>
              </a:spcAft>
              <a:buSzPts val="3600"/>
              <a:buNone/>
            </a:pPr>
            <a:endParaRPr sz="1400" b="1">
              <a:solidFill>
                <a:srgbClr val="000000"/>
              </a:solidFill>
              <a:highlight>
                <a:srgbClr val="FFFFFF"/>
              </a:highlight>
              <a:latin typeface="Calibri"/>
              <a:ea typeface="Calibri"/>
              <a:cs typeface="Calibri"/>
              <a:sym typeface="Calibri"/>
            </a:endParaRPr>
          </a:p>
          <a:p>
            <a:pPr marL="0" lvl="0" indent="0" algn="ctr" rtl="0">
              <a:lnSpc>
                <a:spcPct val="100000"/>
              </a:lnSpc>
              <a:spcBef>
                <a:spcPts val="0"/>
              </a:spcBef>
              <a:spcAft>
                <a:spcPts val="0"/>
              </a:spcAft>
              <a:buSzPts val="3600"/>
              <a:buNone/>
            </a:pPr>
            <a:r>
              <a:rPr lang="es" sz="2200">
                <a:solidFill>
                  <a:srgbClr val="000000"/>
                </a:solidFill>
                <a:highlight>
                  <a:srgbClr val="FFFFFF"/>
                </a:highlight>
                <a:latin typeface="Calibri"/>
                <a:ea typeface="Calibri"/>
                <a:cs typeface="Calibri"/>
                <a:sym typeface="Calibri"/>
              </a:rPr>
              <a:t> To accept the 2022 Financials as presented.</a:t>
            </a:r>
            <a:endParaRPr sz="3100" b="1">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3600"/>
              <a:buNone/>
            </a:pPr>
            <a:endParaRPr sz="3000" b="1">
              <a:latin typeface="Barlow Semi Condensed"/>
              <a:ea typeface="Barlow Semi Condensed"/>
              <a:cs typeface="Barlow Semi Condensed"/>
              <a:sym typeface="Barlow Semi Condensed"/>
            </a:endParaRPr>
          </a:p>
        </p:txBody>
      </p:sp>
      <p:sp>
        <p:nvSpPr>
          <p:cNvPr id="307" name="Google Shape;307;p21"/>
          <p:cNvSpPr txBox="1"/>
          <p:nvPr/>
        </p:nvSpPr>
        <p:spPr>
          <a:xfrm>
            <a:off x="134575" y="97200"/>
            <a:ext cx="807600" cy="39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b="1">
                <a:solidFill>
                  <a:schemeClr val="dk1"/>
                </a:solidFill>
                <a:latin typeface="Zilla Slab"/>
                <a:ea typeface="Zilla Slab"/>
                <a:cs typeface="Zilla Slab"/>
                <a:sym typeface="Zilla Slab"/>
              </a:rPr>
              <a:t>7</a:t>
            </a:r>
            <a:r>
              <a:rPr lang="es" sz="1400" b="1" i="0" u="none" strike="noStrike" cap="none">
                <a:solidFill>
                  <a:schemeClr val="dk1"/>
                </a:solidFill>
                <a:latin typeface="Zilla Slab"/>
                <a:ea typeface="Zilla Slab"/>
                <a:cs typeface="Zilla Slab"/>
                <a:sym typeface="Zilla Slab"/>
              </a:rPr>
              <a:t>.0</a:t>
            </a:r>
            <a:endParaRPr sz="1400" b="0" i="0" u="none" strike="noStrike" cap="none">
              <a:solidFill>
                <a:srgbClr val="000000"/>
              </a:solidFill>
              <a:latin typeface="Zilla Slab Light"/>
              <a:ea typeface="Zilla Slab Light"/>
              <a:cs typeface="Zilla Slab Light"/>
              <a:sym typeface="Zilla Slab Light"/>
            </a:endParaRPr>
          </a:p>
        </p:txBody>
      </p:sp>
      <p:pic>
        <p:nvPicPr>
          <p:cNvPr id="308" name="Google Shape;308;p21"/>
          <p:cNvPicPr preferRelativeResize="0"/>
          <p:nvPr/>
        </p:nvPicPr>
        <p:blipFill rotWithShape="1">
          <a:blip r:embed="rId3">
            <a:alphaModFix/>
          </a:blip>
          <a:srcRect/>
          <a:stretch/>
        </p:blipFill>
        <p:spPr>
          <a:xfrm>
            <a:off x="8202000" y="4312775"/>
            <a:ext cx="711475" cy="661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25ecbd5494a_0_44"/>
          <p:cNvSpPr txBox="1">
            <a:spLocks noGrp="1"/>
          </p:cNvSpPr>
          <p:nvPr>
            <p:ph type="ctrTitle"/>
          </p:nvPr>
        </p:nvSpPr>
        <p:spPr>
          <a:xfrm>
            <a:off x="903900" y="402150"/>
            <a:ext cx="7981500" cy="2472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s" sz="3000" b="1">
                <a:solidFill>
                  <a:schemeClr val="dk1"/>
                </a:solidFill>
                <a:latin typeface="Calibri"/>
                <a:ea typeface="Calibri"/>
                <a:cs typeface="Calibri"/>
                <a:sym typeface="Calibri"/>
              </a:rPr>
              <a:t> </a:t>
            </a:r>
            <a:r>
              <a:rPr lang="es" sz="3000" b="1">
                <a:solidFill>
                  <a:srgbClr val="000000"/>
                </a:solidFill>
                <a:highlight>
                  <a:srgbClr val="FFFFFF"/>
                </a:highlight>
                <a:latin typeface="Calibri"/>
                <a:ea typeface="Calibri"/>
                <a:cs typeface="Calibri"/>
                <a:sym typeface="Calibri"/>
              </a:rPr>
              <a:t>Motion:</a:t>
            </a:r>
            <a:endParaRPr sz="3000" b="1">
              <a:solidFill>
                <a:srgbClr val="000000"/>
              </a:solidFill>
              <a:highlight>
                <a:srgbClr val="FFFFFF"/>
              </a:highlight>
              <a:latin typeface="Calibri"/>
              <a:ea typeface="Calibri"/>
              <a:cs typeface="Calibri"/>
              <a:sym typeface="Calibri"/>
            </a:endParaRPr>
          </a:p>
          <a:p>
            <a:pPr marL="0" lvl="0" indent="0" algn="ctr" rtl="0">
              <a:lnSpc>
                <a:spcPct val="100000"/>
              </a:lnSpc>
              <a:spcBef>
                <a:spcPts val="0"/>
              </a:spcBef>
              <a:spcAft>
                <a:spcPts val="0"/>
              </a:spcAft>
              <a:buSzPts val="3600"/>
              <a:buNone/>
            </a:pPr>
            <a:endParaRPr sz="1400" b="1">
              <a:solidFill>
                <a:srgbClr val="000000"/>
              </a:solidFill>
              <a:highlight>
                <a:srgbClr val="FFFFFF"/>
              </a:highlight>
              <a:latin typeface="Calibri"/>
              <a:ea typeface="Calibri"/>
              <a:cs typeface="Calibri"/>
              <a:sym typeface="Calibri"/>
            </a:endParaRPr>
          </a:p>
          <a:p>
            <a:pPr marL="457200" lvl="0" indent="0" algn="ctr" rtl="0">
              <a:lnSpc>
                <a:spcPct val="115000"/>
              </a:lnSpc>
              <a:spcBef>
                <a:spcPts val="0"/>
              </a:spcBef>
              <a:spcAft>
                <a:spcPts val="0"/>
              </a:spcAft>
              <a:buSzPts val="3600"/>
              <a:buNone/>
            </a:pPr>
            <a:r>
              <a:rPr lang="es" sz="2200">
                <a:solidFill>
                  <a:schemeClr val="dk1"/>
                </a:solidFill>
                <a:highlight>
                  <a:schemeClr val="lt1"/>
                </a:highlight>
                <a:latin typeface="Calibri"/>
                <a:ea typeface="Calibri"/>
                <a:cs typeface="Calibri"/>
                <a:sym typeface="Calibri"/>
              </a:rPr>
              <a:t>To waive appointment of an auditor </a:t>
            </a:r>
            <a:endParaRPr sz="2200">
              <a:solidFill>
                <a:schemeClr val="dk1"/>
              </a:solidFill>
              <a:highlight>
                <a:schemeClr val="lt1"/>
              </a:highlight>
              <a:latin typeface="Calibri"/>
              <a:ea typeface="Calibri"/>
              <a:cs typeface="Calibri"/>
              <a:sym typeface="Calibri"/>
            </a:endParaRPr>
          </a:p>
          <a:p>
            <a:pPr marL="457200" lvl="0" indent="0" algn="ctr" rtl="0">
              <a:lnSpc>
                <a:spcPct val="115000"/>
              </a:lnSpc>
              <a:spcBef>
                <a:spcPts val="0"/>
              </a:spcBef>
              <a:spcAft>
                <a:spcPts val="0"/>
              </a:spcAft>
              <a:buClr>
                <a:schemeClr val="dk1"/>
              </a:buClr>
              <a:buSzPts val="3600"/>
              <a:buFont typeface="Arial"/>
              <a:buNone/>
            </a:pPr>
            <a:r>
              <a:rPr lang="es" sz="2200">
                <a:solidFill>
                  <a:schemeClr val="dk1"/>
                </a:solidFill>
                <a:highlight>
                  <a:schemeClr val="lt1"/>
                </a:highlight>
                <a:latin typeface="Calibri"/>
                <a:ea typeface="Calibri"/>
                <a:cs typeface="Calibri"/>
                <a:sym typeface="Calibri"/>
              </a:rPr>
              <a:t>for the upcoming year 2023/24</a:t>
            </a:r>
            <a:endParaRPr sz="3000" b="1">
              <a:latin typeface="Barlow Semi Condensed"/>
              <a:ea typeface="Barlow Semi Condensed"/>
              <a:cs typeface="Barlow Semi Condensed"/>
              <a:sym typeface="Barlow Semi Condensed"/>
            </a:endParaRPr>
          </a:p>
        </p:txBody>
      </p:sp>
      <p:sp>
        <p:nvSpPr>
          <p:cNvPr id="314" name="Google Shape;314;g25ecbd5494a_0_44"/>
          <p:cNvSpPr txBox="1"/>
          <p:nvPr/>
        </p:nvSpPr>
        <p:spPr>
          <a:xfrm>
            <a:off x="134575" y="97200"/>
            <a:ext cx="807600" cy="39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b="1">
                <a:solidFill>
                  <a:schemeClr val="dk1"/>
                </a:solidFill>
                <a:latin typeface="Zilla Slab"/>
                <a:ea typeface="Zilla Slab"/>
                <a:cs typeface="Zilla Slab"/>
                <a:sym typeface="Zilla Slab"/>
              </a:rPr>
              <a:t>7</a:t>
            </a:r>
            <a:r>
              <a:rPr lang="es" sz="1400" b="1" i="0" u="none" strike="noStrike" cap="none">
                <a:solidFill>
                  <a:schemeClr val="dk1"/>
                </a:solidFill>
                <a:latin typeface="Zilla Slab"/>
                <a:ea typeface="Zilla Slab"/>
                <a:cs typeface="Zilla Slab"/>
                <a:sym typeface="Zilla Slab"/>
              </a:rPr>
              <a:t>.0</a:t>
            </a:r>
            <a:endParaRPr sz="1400" b="0" i="0" u="none" strike="noStrike" cap="none">
              <a:solidFill>
                <a:srgbClr val="000000"/>
              </a:solidFill>
              <a:latin typeface="Zilla Slab Light"/>
              <a:ea typeface="Zilla Slab Light"/>
              <a:cs typeface="Zilla Slab Light"/>
              <a:sym typeface="Zilla Slab Light"/>
            </a:endParaRPr>
          </a:p>
        </p:txBody>
      </p:sp>
      <p:pic>
        <p:nvPicPr>
          <p:cNvPr id="315" name="Google Shape;315;g25ecbd5494a_0_44"/>
          <p:cNvPicPr preferRelativeResize="0"/>
          <p:nvPr/>
        </p:nvPicPr>
        <p:blipFill rotWithShape="1">
          <a:blip r:embed="rId3">
            <a:alphaModFix/>
          </a:blip>
          <a:srcRect/>
          <a:stretch/>
        </p:blipFill>
        <p:spPr>
          <a:xfrm>
            <a:off x="8202000" y="4312775"/>
            <a:ext cx="711475" cy="661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6"/>
          <p:cNvSpPr txBox="1">
            <a:spLocks noGrp="1"/>
          </p:cNvSpPr>
          <p:nvPr>
            <p:ph type="subTitle" idx="4294967295"/>
          </p:nvPr>
        </p:nvSpPr>
        <p:spPr>
          <a:xfrm>
            <a:off x="1145425" y="1548050"/>
            <a:ext cx="7619400" cy="1897200"/>
          </a:xfrm>
          <a:prstGeom prst="rect">
            <a:avLst/>
          </a:prstGeom>
          <a:noFill/>
          <a:ln>
            <a:noFill/>
          </a:ln>
        </p:spPr>
        <p:txBody>
          <a:bodyPr spcFirstLastPara="1" wrap="square" lIns="91425" tIns="91425" rIns="91425" bIns="91425" anchor="t" anchorCtr="0">
            <a:noAutofit/>
          </a:bodyPr>
          <a:lstStyle/>
          <a:p>
            <a:pPr marL="457200" lvl="0" indent="-317500" algn="l" rtl="0">
              <a:lnSpc>
                <a:spcPct val="107916"/>
              </a:lnSpc>
              <a:spcBef>
                <a:spcPts val="800"/>
              </a:spcBef>
              <a:spcAft>
                <a:spcPts val="0"/>
              </a:spcAft>
              <a:buClr>
                <a:schemeClr val="dk1"/>
              </a:buClr>
              <a:buSzPts val="1400"/>
              <a:buFont typeface="Calibri"/>
              <a:buChar char="●"/>
            </a:pPr>
            <a:r>
              <a:rPr lang="es" sz="1300">
                <a:solidFill>
                  <a:srgbClr val="000000"/>
                </a:solidFill>
                <a:highlight>
                  <a:srgbClr val="FFFFFF"/>
                </a:highlight>
                <a:latin typeface="Calibri"/>
                <a:ea typeface="Calibri"/>
                <a:cs typeface="Calibri"/>
                <a:sym typeface="Calibri"/>
              </a:rPr>
              <a:t>We are overdue for a strategic plan to help guide us through the next 5 years</a:t>
            </a:r>
            <a:endParaRPr sz="1300">
              <a:solidFill>
                <a:srgbClr val="000000"/>
              </a:solidFill>
              <a:highlight>
                <a:srgbClr val="FFFFFF"/>
              </a:highlight>
              <a:latin typeface="Calibri"/>
              <a:ea typeface="Calibri"/>
              <a:cs typeface="Calibri"/>
              <a:sym typeface="Calibri"/>
            </a:endParaRPr>
          </a:p>
          <a:p>
            <a:pPr marL="457200" lvl="0" indent="-311150" algn="l" rtl="0">
              <a:lnSpc>
                <a:spcPct val="107916"/>
              </a:lnSpc>
              <a:spcBef>
                <a:spcPts val="0"/>
              </a:spcBef>
              <a:spcAft>
                <a:spcPts val="0"/>
              </a:spcAft>
              <a:buClr>
                <a:srgbClr val="000000"/>
              </a:buClr>
              <a:buSzPts val="1300"/>
              <a:buFont typeface="Calibri"/>
              <a:buChar char="●"/>
            </a:pPr>
            <a:r>
              <a:rPr lang="es" sz="1300">
                <a:solidFill>
                  <a:srgbClr val="000000"/>
                </a:solidFill>
                <a:highlight>
                  <a:srgbClr val="FFFFFF"/>
                </a:highlight>
                <a:latin typeface="Calibri"/>
                <a:ea typeface="Calibri"/>
                <a:cs typeface="Calibri"/>
                <a:sym typeface="Calibri"/>
              </a:rPr>
              <a:t>The club has grown and we need to take a close look at what our objectives are now and in the future</a:t>
            </a:r>
            <a:endParaRPr sz="1300">
              <a:solidFill>
                <a:srgbClr val="000000"/>
              </a:solidFill>
              <a:highlight>
                <a:srgbClr val="FFFFFF"/>
              </a:highlight>
              <a:latin typeface="Calibri"/>
              <a:ea typeface="Calibri"/>
              <a:cs typeface="Calibri"/>
              <a:sym typeface="Calibri"/>
            </a:endParaRPr>
          </a:p>
          <a:p>
            <a:pPr marL="457200" lvl="0" indent="-311150" algn="l" rtl="0">
              <a:lnSpc>
                <a:spcPct val="107916"/>
              </a:lnSpc>
              <a:spcBef>
                <a:spcPts val="0"/>
              </a:spcBef>
              <a:spcAft>
                <a:spcPts val="0"/>
              </a:spcAft>
              <a:buClr>
                <a:srgbClr val="000000"/>
              </a:buClr>
              <a:buSzPts val="1300"/>
              <a:buFont typeface="Calibri"/>
              <a:buChar char="●"/>
            </a:pPr>
            <a:r>
              <a:rPr lang="es" sz="1300">
                <a:solidFill>
                  <a:srgbClr val="000000"/>
                </a:solidFill>
                <a:highlight>
                  <a:srgbClr val="FFFFFF"/>
                </a:highlight>
                <a:latin typeface="Calibri"/>
                <a:ea typeface="Calibri"/>
                <a:cs typeface="Calibri"/>
                <a:sym typeface="Calibri"/>
              </a:rPr>
              <a:t>As such we are embarking on a strategic plan, starting with defining our mission, vision and values</a:t>
            </a:r>
            <a:endParaRPr sz="1300">
              <a:solidFill>
                <a:srgbClr val="000000"/>
              </a:solidFill>
              <a:highlight>
                <a:srgbClr val="FFFFFF"/>
              </a:highlight>
              <a:latin typeface="Calibri"/>
              <a:ea typeface="Calibri"/>
              <a:cs typeface="Calibri"/>
              <a:sym typeface="Calibri"/>
            </a:endParaRPr>
          </a:p>
          <a:p>
            <a:pPr marL="457200" lvl="0" indent="-311150" algn="l" rtl="0">
              <a:lnSpc>
                <a:spcPct val="107916"/>
              </a:lnSpc>
              <a:spcBef>
                <a:spcPts val="0"/>
              </a:spcBef>
              <a:spcAft>
                <a:spcPts val="0"/>
              </a:spcAft>
              <a:buClr>
                <a:srgbClr val="000000"/>
              </a:buClr>
              <a:buSzPts val="1300"/>
              <a:buFont typeface="Calibri"/>
              <a:buChar char="●"/>
            </a:pPr>
            <a:r>
              <a:rPr lang="es" sz="1300">
                <a:solidFill>
                  <a:srgbClr val="000000"/>
                </a:solidFill>
                <a:highlight>
                  <a:srgbClr val="FFFFFF"/>
                </a:highlight>
                <a:latin typeface="Calibri"/>
                <a:ea typeface="Calibri"/>
                <a:cs typeface="Calibri"/>
                <a:sym typeface="Calibri"/>
              </a:rPr>
              <a:t>This will help determine what our fundraising needs may be in the short term and long term</a:t>
            </a:r>
            <a:endParaRPr sz="1300">
              <a:solidFill>
                <a:srgbClr val="000000"/>
              </a:solidFill>
              <a:highlight>
                <a:srgbClr val="FFFFFF"/>
              </a:highlight>
              <a:latin typeface="Calibri"/>
              <a:ea typeface="Calibri"/>
              <a:cs typeface="Calibri"/>
              <a:sym typeface="Calibri"/>
            </a:endParaRPr>
          </a:p>
          <a:p>
            <a:pPr marL="457200" lvl="0" indent="-311150" algn="l" rtl="0">
              <a:lnSpc>
                <a:spcPct val="107916"/>
              </a:lnSpc>
              <a:spcBef>
                <a:spcPts val="0"/>
              </a:spcBef>
              <a:spcAft>
                <a:spcPts val="0"/>
              </a:spcAft>
              <a:buClr>
                <a:srgbClr val="000000"/>
              </a:buClr>
              <a:buSzPts val="1300"/>
              <a:buFont typeface="Calibri"/>
              <a:buChar char="●"/>
            </a:pPr>
            <a:r>
              <a:rPr lang="es" sz="1300">
                <a:solidFill>
                  <a:srgbClr val="000000"/>
                </a:solidFill>
                <a:highlight>
                  <a:srgbClr val="FFFFFF"/>
                </a:highlight>
                <a:latin typeface="Calibri"/>
                <a:ea typeface="Calibri"/>
                <a:cs typeface="Calibri"/>
                <a:sym typeface="Calibri"/>
              </a:rPr>
              <a:t>Next steps - additional town hall (finalize mission, vision, values), deep dive into our numbers (financial/usage), determine areas of need, determine what if any funds will be required to fund projects, create Strategic Plan and present to Board and Membership</a:t>
            </a:r>
            <a:endParaRPr sz="1300">
              <a:solidFill>
                <a:srgbClr val="000000"/>
              </a:solidFill>
              <a:highlight>
                <a:srgbClr val="FFFFFF"/>
              </a:highlight>
              <a:latin typeface="Calibri"/>
              <a:ea typeface="Calibri"/>
              <a:cs typeface="Calibri"/>
              <a:sym typeface="Calibri"/>
            </a:endParaRPr>
          </a:p>
        </p:txBody>
      </p:sp>
      <p:sp>
        <p:nvSpPr>
          <p:cNvPr id="321" name="Google Shape;321;p46"/>
          <p:cNvSpPr txBox="1">
            <a:spLocks noGrp="1"/>
          </p:cNvSpPr>
          <p:nvPr>
            <p:ph type="ctrTitle"/>
          </p:nvPr>
        </p:nvSpPr>
        <p:spPr>
          <a:xfrm>
            <a:off x="848400" y="202475"/>
            <a:ext cx="8295600" cy="10584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800"/>
              </a:spcBef>
              <a:spcAft>
                <a:spcPts val="0"/>
              </a:spcAft>
              <a:buSzPts val="3600"/>
              <a:buNone/>
            </a:pPr>
            <a:r>
              <a:rPr lang="es" sz="3000" b="1">
                <a:solidFill>
                  <a:schemeClr val="dk1"/>
                </a:solidFill>
                <a:latin typeface="Merriweather Sans"/>
                <a:ea typeface="Merriweather Sans"/>
                <a:cs typeface="Merriweather Sans"/>
                <a:sym typeface="Merriweather Sans"/>
              </a:rPr>
              <a:t>Fundraising/Strategic Plan</a:t>
            </a:r>
            <a:endParaRPr sz="3000" b="1">
              <a:solidFill>
                <a:schemeClr val="dk1"/>
              </a:solidFill>
              <a:latin typeface="Merriweather Sans"/>
              <a:ea typeface="Merriweather Sans"/>
              <a:cs typeface="Merriweather Sans"/>
              <a:sym typeface="Merriweather Sans"/>
            </a:endParaRPr>
          </a:p>
          <a:p>
            <a:pPr marL="0" lvl="0" indent="0" algn="ctr" rtl="0">
              <a:lnSpc>
                <a:spcPct val="107916"/>
              </a:lnSpc>
              <a:spcBef>
                <a:spcPts val="800"/>
              </a:spcBef>
              <a:spcAft>
                <a:spcPts val="0"/>
              </a:spcAft>
              <a:buSzPts val="3600"/>
              <a:buNone/>
            </a:pPr>
            <a:r>
              <a:rPr lang="es" b="1">
                <a:solidFill>
                  <a:schemeClr val="dk1"/>
                </a:solidFill>
                <a:latin typeface="Merriweather Sans"/>
                <a:ea typeface="Merriweather Sans"/>
                <a:cs typeface="Merriweather Sans"/>
                <a:sym typeface="Merriweather Sans"/>
              </a:rPr>
              <a:t>Dave Bart</a:t>
            </a:r>
            <a:endParaRPr b="1">
              <a:solidFill>
                <a:schemeClr val="dk1"/>
              </a:solidFill>
              <a:latin typeface="Merriweather Sans"/>
              <a:ea typeface="Merriweather Sans"/>
              <a:cs typeface="Merriweather Sans"/>
              <a:sym typeface="Merriweather Sans"/>
            </a:endParaRPr>
          </a:p>
          <a:p>
            <a:pPr marL="0" lvl="0" indent="0" algn="ctr" rtl="0">
              <a:lnSpc>
                <a:spcPct val="107916"/>
              </a:lnSpc>
              <a:spcBef>
                <a:spcPts val="800"/>
              </a:spcBef>
              <a:spcAft>
                <a:spcPts val="800"/>
              </a:spcAft>
              <a:buClr>
                <a:schemeClr val="dk1"/>
              </a:buClr>
              <a:buSzPts val="1100"/>
              <a:buFont typeface="Arial"/>
              <a:buNone/>
            </a:pPr>
            <a:endParaRPr sz="1100" b="1">
              <a:solidFill>
                <a:schemeClr val="dk1"/>
              </a:solidFill>
              <a:latin typeface="Calibri"/>
              <a:ea typeface="Calibri"/>
              <a:cs typeface="Calibri"/>
              <a:sym typeface="Calibri"/>
            </a:endParaRPr>
          </a:p>
        </p:txBody>
      </p:sp>
      <p:sp>
        <p:nvSpPr>
          <p:cNvPr id="322" name="Google Shape;322;p46"/>
          <p:cNvSpPr txBox="1"/>
          <p:nvPr/>
        </p:nvSpPr>
        <p:spPr>
          <a:xfrm>
            <a:off x="145650" y="142300"/>
            <a:ext cx="1663500" cy="4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b="1">
                <a:latin typeface="Zilla Slab"/>
                <a:ea typeface="Zilla Slab"/>
                <a:cs typeface="Zilla Slab"/>
                <a:sym typeface="Zilla Slab"/>
              </a:rPr>
              <a:t>8</a:t>
            </a:r>
            <a:r>
              <a:rPr lang="es" sz="1400" b="1" i="0" u="none" strike="noStrike" cap="none">
                <a:solidFill>
                  <a:srgbClr val="000000"/>
                </a:solidFill>
                <a:latin typeface="Zilla Slab"/>
                <a:ea typeface="Zilla Slab"/>
                <a:cs typeface="Zilla Slab"/>
                <a:sym typeface="Zilla Slab"/>
              </a:rPr>
              <a:t>.0</a:t>
            </a:r>
            <a:endParaRPr sz="1400" b="1" i="0" u="none" strike="noStrike" cap="none">
              <a:solidFill>
                <a:srgbClr val="000000"/>
              </a:solidFill>
              <a:latin typeface="Zilla Slab"/>
              <a:ea typeface="Zilla Slab"/>
              <a:cs typeface="Zilla Slab"/>
              <a:sym typeface="Zilla Slab"/>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25ecbd5494a_0_7"/>
          <p:cNvSpPr txBox="1"/>
          <p:nvPr/>
        </p:nvSpPr>
        <p:spPr>
          <a:xfrm>
            <a:off x="991750" y="1167400"/>
            <a:ext cx="7948500" cy="373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222222"/>
              </a:solidFill>
              <a:highlight>
                <a:schemeClr val="lt1"/>
              </a:highlight>
              <a:latin typeface="Calibri"/>
              <a:ea typeface="Calibri"/>
              <a:cs typeface="Calibri"/>
              <a:sym typeface="Calibri"/>
            </a:endParaRPr>
          </a:p>
          <a:p>
            <a:pPr marL="457200" lvl="0" indent="-298450" algn="l" rtl="0">
              <a:lnSpc>
                <a:spcPct val="115000"/>
              </a:lnSpc>
              <a:spcBef>
                <a:spcPts val="1200"/>
              </a:spcBef>
              <a:spcAft>
                <a:spcPts val="0"/>
              </a:spcAft>
              <a:buClr>
                <a:schemeClr val="dk1"/>
              </a:buClr>
              <a:buSzPts val="1100"/>
              <a:buChar char="●"/>
            </a:pPr>
            <a:r>
              <a:rPr lang="es" sz="1100">
                <a:solidFill>
                  <a:schemeClr val="dk1"/>
                </a:solidFill>
                <a:highlight>
                  <a:srgbClr val="FFFFFF"/>
                </a:highlight>
              </a:rPr>
              <a:t>The goal for this year was to balance the desires of the members for free play, clinics, tournaments and lessons and develop our younger tennis pros.</a:t>
            </a:r>
            <a:endParaRPr sz="1100">
              <a:solidFill>
                <a:schemeClr val="dk1"/>
              </a:solidFill>
              <a:highlight>
                <a:srgbClr val="FFFFFF"/>
              </a:highlight>
            </a:endParaRPr>
          </a:p>
          <a:p>
            <a:pPr marL="457200" lvl="0" indent="-298450" algn="l" rtl="0">
              <a:lnSpc>
                <a:spcPct val="115000"/>
              </a:lnSpc>
              <a:spcBef>
                <a:spcPts val="0"/>
              </a:spcBef>
              <a:spcAft>
                <a:spcPts val="0"/>
              </a:spcAft>
              <a:buClr>
                <a:schemeClr val="dk1"/>
              </a:buClr>
              <a:buSzPts val="1100"/>
              <a:buChar char="●"/>
            </a:pPr>
            <a:r>
              <a:rPr lang="es" sz="1100">
                <a:solidFill>
                  <a:schemeClr val="dk1"/>
                </a:solidFill>
                <a:highlight>
                  <a:srgbClr val="FFFFFF"/>
                </a:highlight>
              </a:rPr>
              <a:t>We had a record number (15) of pros and volunteers - they did a great job serving all of the stakeholders, keeping the courts clean and dry - was challenging to get them enough court time.</a:t>
            </a:r>
            <a:endParaRPr sz="1100">
              <a:solidFill>
                <a:schemeClr val="dk1"/>
              </a:solidFill>
              <a:highlight>
                <a:srgbClr val="FFFFFF"/>
              </a:highlight>
            </a:endParaRPr>
          </a:p>
          <a:p>
            <a:pPr marL="457200" lvl="0" indent="-298450" algn="l" rtl="0">
              <a:lnSpc>
                <a:spcPct val="115000"/>
              </a:lnSpc>
              <a:spcBef>
                <a:spcPts val="0"/>
              </a:spcBef>
              <a:spcAft>
                <a:spcPts val="0"/>
              </a:spcAft>
              <a:buClr>
                <a:schemeClr val="dk1"/>
              </a:buClr>
              <a:buSzPts val="1100"/>
              <a:buChar char="●"/>
            </a:pPr>
            <a:r>
              <a:rPr lang="es" sz="1100">
                <a:solidFill>
                  <a:schemeClr val="dk1"/>
                </a:solidFill>
                <a:highlight>
                  <a:srgbClr val="FFFFFF"/>
                </a:highlight>
              </a:rPr>
              <a:t>Record number of entrants in the Club Championship.</a:t>
            </a:r>
            <a:endParaRPr sz="1100">
              <a:solidFill>
                <a:schemeClr val="dk1"/>
              </a:solidFill>
              <a:highlight>
                <a:srgbClr val="FFFFFF"/>
              </a:highlight>
            </a:endParaRPr>
          </a:p>
          <a:p>
            <a:pPr marL="457200" lvl="0" indent="-298450" algn="l" rtl="0">
              <a:lnSpc>
                <a:spcPct val="115000"/>
              </a:lnSpc>
              <a:spcBef>
                <a:spcPts val="0"/>
              </a:spcBef>
              <a:spcAft>
                <a:spcPts val="0"/>
              </a:spcAft>
              <a:buClr>
                <a:schemeClr val="dk1"/>
              </a:buClr>
              <a:buSzPts val="1100"/>
              <a:buChar char="●"/>
            </a:pPr>
            <a:r>
              <a:rPr lang="es" sz="1100">
                <a:solidFill>
                  <a:schemeClr val="dk1"/>
                </a:solidFill>
                <a:highlight>
                  <a:srgbClr val="FFFFFF"/>
                </a:highlight>
              </a:rPr>
              <a:t>The process of hiring a Head Pro for 2024 is already underway.</a:t>
            </a:r>
            <a:br>
              <a:rPr lang="es" sz="1100">
                <a:solidFill>
                  <a:schemeClr val="dk1"/>
                </a:solidFill>
                <a:highlight>
                  <a:srgbClr val="FFFFFF"/>
                </a:highlight>
              </a:rPr>
            </a:br>
            <a:endParaRPr sz="1100">
              <a:solidFill>
                <a:schemeClr val="dk1"/>
              </a:solidFill>
              <a:highlight>
                <a:srgbClr val="FFFFFF"/>
              </a:highlight>
            </a:endParaRPr>
          </a:p>
          <a:p>
            <a:pPr marL="0" lvl="0" indent="0" algn="l" rtl="0">
              <a:lnSpc>
                <a:spcPct val="115000"/>
              </a:lnSpc>
              <a:spcBef>
                <a:spcPts val="1200"/>
              </a:spcBef>
              <a:spcAft>
                <a:spcPts val="0"/>
              </a:spcAft>
              <a:buNone/>
            </a:pPr>
            <a:r>
              <a:rPr lang="es" sz="1200" b="1">
                <a:solidFill>
                  <a:schemeClr val="dk1"/>
                </a:solidFill>
                <a:highlight>
                  <a:srgbClr val="FFFFFF"/>
                </a:highlight>
              </a:rPr>
              <a:t>Considerations for 2024</a:t>
            </a:r>
            <a:endParaRPr sz="1200" b="1">
              <a:solidFill>
                <a:schemeClr val="dk1"/>
              </a:solidFill>
              <a:highlight>
                <a:srgbClr val="FFFFFF"/>
              </a:highlight>
            </a:endParaRPr>
          </a:p>
          <a:p>
            <a:pPr marL="457200" lvl="0" indent="-298450" algn="l" rtl="0">
              <a:lnSpc>
                <a:spcPct val="115000"/>
              </a:lnSpc>
              <a:spcBef>
                <a:spcPts val="1200"/>
              </a:spcBef>
              <a:spcAft>
                <a:spcPts val="0"/>
              </a:spcAft>
              <a:buClr>
                <a:schemeClr val="dk1"/>
              </a:buClr>
              <a:buSzPts val="1100"/>
              <a:buChar char="●"/>
            </a:pPr>
            <a:r>
              <a:rPr lang="es" sz="1100">
                <a:solidFill>
                  <a:schemeClr val="dk1"/>
                </a:solidFill>
                <a:highlight>
                  <a:srgbClr val="FFFFFF"/>
                </a:highlight>
              </a:rPr>
              <a:t>Work in clinics/round robins for pickleball.</a:t>
            </a:r>
            <a:endParaRPr sz="1100">
              <a:solidFill>
                <a:schemeClr val="dk1"/>
              </a:solidFill>
              <a:highlight>
                <a:srgbClr val="FFFFFF"/>
              </a:highlight>
            </a:endParaRPr>
          </a:p>
          <a:p>
            <a:pPr marL="457200" lvl="0" indent="-298450" algn="l" rtl="0">
              <a:lnSpc>
                <a:spcPct val="115000"/>
              </a:lnSpc>
              <a:spcBef>
                <a:spcPts val="0"/>
              </a:spcBef>
              <a:spcAft>
                <a:spcPts val="0"/>
              </a:spcAft>
              <a:buClr>
                <a:schemeClr val="dk1"/>
              </a:buClr>
              <a:buSzPts val="1100"/>
              <a:buChar char="●"/>
            </a:pPr>
            <a:r>
              <a:rPr lang="es" sz="1100">
                <a:solidFill>
                  <a:schemeClr val="dk1"/>
                </a:solidFill>
                <a:highlight>
                  <a:srgbClr val="FFFFFF"/>
                </a:highlight>
              </a:rPr>
              <a:t>Balance number of pros with hours available to coach.</a:t>
            </a:r>
            <a:endParaRPr sz="1100">
              <a:solidFill>
                <a:schemeClr val="dk1"/>
              </a:solidFill>
              <a:highlight>
                <a:srgbClr val="FFFFFF"/>
              </a:highlight>
            </a:endParaRPr>
          </a:p>
          <a:p>
            <a:pPr marL="457200" lvl="0" indent="-298450" algn="l" rtl="0">
              <a:lnSpc>
                <a:spcPct val="115000"/>
              </a:lnSpc>
              <a:spcBef>
                <a:spcPts val="0"/>
              </a:spcBef>
              <a:spcAft>
                <a:spcPts val="0"/>
              </a:spcAft>
              <a:buClr>
                <a:schemeClr val="dk1"/>
              </a:buClr>
              <a:buSzPts val="1100"/>
              <a:buChar char="●"/>
            </a:pPr>
            <a:r>
              <a:rPr lang="es" sz="1100">
                <a:solidFill>
                  <a:schemeClr val="dk1"/>
                </a:solidFill>
                <a:highlight>
                  <a:srgbClr val="FFFFFF"/>
                </a:highlight>
              </a:rPr>
              <a:t>Continue to bring off-lake tennis pros in to experience the lake and the program for the future.</a:t>
            </a:r>
            <a:endParaRPr sz="1100">
              <a:solidFill>
                <a:schemeClr val="dk1"/>
              </a:solidFill>
              <a:highlight>
                <a:srgbClr val="FFFFFF"/>
              </a:highlight>
            </a:endParaRPr>
          </a:p>
          <a:p>
            <a:pPr marL="457200" lvl="0" indent="-298450" algn="l" rtl="0">
              <a:lnSpc>
                <a:spcPct val="115000"/>
              </a:lnSpc>
              <a:spcBef>
                <a:spcPts val="0"/>
              </a:spcBef>
              <a:spcAft>
                <a:spcPts val="0"/>
              </a:spcAft>
              <a:buClr>
                <a:schemeClr val="dk1"/>
              </a:buClr>
              <a:buSzPts val="1100"/>
              <a:buChar char="●"/>
            </a:pPr>
            <a:r>
              <a:rPr lang="es" sz="1100">
                <a:solidFill>
                  <a:schemeClr val="dk1"/>
                </a:solidFill>
                <a:highlight>
                  <a:srgbClr val="FFFFFF"/>
                </a:highlight>
              </a:rPr>
              <a:t>Pickleball and tennis continue to be strained for court time in July, need to keep considering how to make more time for more members available.</a:t>
            </a:r>
            <a:endParaRPr sz="1100">
              <a:solidFill>
                <a:srgbClr val="222222"/>
              </a:solidFill>
              <a:highlight>
                <a:schemeClr val="lt1"/>
              </a:highlight>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600"/>
              </a:spcBef>
              <a:spcAft>
                <a:spcPts val="0"/>
              </a:spcAft>
              <a:buClr>
                <a:srgbClr val="000000"/>
              </a:buClr>
              <a:buSzPts val="1200"/>
              <a:buFont typeface="Arial"/>
              <a:buNone/>
            </a:pPr>
            <a:endParaRPr sz="1200" b="0" i="0" u="none" strike="noStrike" cap="none">
              <a:solidFill>
                <a:srgbClr val="666666"/>
              </a:solidFill>
              <a:latin typeface="Zilla Slab"/>
              <a:ea typeface="Zilla Slab"/>
              <a:cs typeface="Zilla Slab"/>
              <a:sym typeface="Zilla Slab"/>
            </a:endParaRPr>
          </a:p>
        </p:txBody>
      </p:sp>
      <p:sp>
        <p:nvSpPr>
          <p:cNvPr id="328" name="Google Shape;328;g25ecbd5494a_0_7"/>
          <p:cNvSpPr txBox="1">
            <a:spLocks noGrp="1"/>
          </p:cNvSpPr>
          <p:nvPr>
            <p:ph type="ctrTitle"/>
          </p:nvPr>
        </p:nvSpPr>
        <p:spPr>
          <a:xfrm>
            <a:off x="805100" y="402150"/>
            <a:ext cx="8135100" cy="85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s" sz="3000" b="1">
                <a:solidFill>
                  <a:srgbClr val="000000"/>
                </a:solidFill>
                <a:latin typeface="Calibri"/>
                <a:ea typeface="Calibri"/>
                <a:cs typeface="Calibri"/>
                <a:sym typeface="Calibri"/>
              </a:rPr>
              <a:t>SLYC Tennis &amp; Pickleball</a:t>
            </a:r>
            <a:endParaRPr sz="3000" b="1">
              <a:solidFill>
                <a:srgbClr val="000000"/>
              </a:solidFill>
              <a:latin typeface="Calibri"/>
              <a:ea typeface="Calibri"/>
              <a:cs typeface="Calibri"/>
              <a:sym typeface="Calibri"/>
            </a:endParaRPr>
          </a:p>
          <a:p>
            <a:pPr marL="0" lvl="0" indent="0" algn="ctr" rtl="0">
              <a:lnSpc>
                <a:spcPct val="100000"/>
              </a:lnSpc>
              <a:spcBef>
                <a:spcPts val="0"/>
              </a:spcBef>
              <a:spcAft>
                <a:spcPts val="0"/>
              </a:spcAft>
              <a:buSzPts val="3600"/>
              <a:buNone/>
            </a:pPr>
            <a:r>
              <a:rPr lang="es" b="1">
                <a:solidFill>
                  <a:srgbClr val="000000"/>
                </a:solidFill>
                <a:latin typeface="Calibri"/>
                <a:ea typeface="Calibri"/>
                <a:cs typeface="Calibri"/>
                <a:sym typeface="Calibri"/>
              </a:rPr>
              <a:t>Andrew Rush</a:t>
            </a:r>
            <a:endParaRPr b="1">
              <a:solidFill>
                <a:srgbClr val="000000"/>
              </a:solidFill>
              <a:latin typeface="Calibri"/>
              <a:ea typeface="Calibri"/>
              <a:cs typeface="Calibri"/>
              <a:sym typeface="Calibri"/>
            </a:endParaRPr>
          </a:p>
        </p:txBody>
      </p:sp>
      <p:sp>
        <p:nvSpPr>
          <p:cNvPr id="329" name="Google Shape;329;g25ecbd5494a_0_7"/>
          <p:cNvSpPr txBox="1"/>
          <p:nvPr/>
        </p:nvSpPr>
        <p:spPr>
          <a:xfrm>
            <a:off x="208050" y="178325"/>
            <a:ext cx="1865400" cy="38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b="1">
                <a:latin typeface="Zilla Slab"/>
                <a:ea typeface="Zilla Slab"/>
                <a:cs typeface="Zilla Slab"/>
                <a:sym typeface="Zilla Slab"/>
              </a:rPr>
              <a:t>9</a:t>
            </a:r>
            <a:r>
              <a:rPr lang="es" sz="1400" b="1" i="0" u="none" strike="noStrike" cap="none">
                <a:solidFill>
                  <a:srgbClr val="000000"/>
                </a:solidFill>
                <a:latin typeface="Zilla Slab"/>
                <a:ea typeface="Zilla Slab"/>
                <a:cs typeface="Zilla Slab"/>
                <a:sym typeface="Zilla Slab"/>
              </a:rPr>
              <a:t>.0 </a:t>
            </a:r>
            <a:endParaRPr sz="1000" b="1" i="0" u="none" strike="noStrike" cap="none">
              <a:solidFill>
                <a:srgbClr val="000000"/>
              </a:solidFill>
              <a:latin typeface="Zilla Slab"/>
              <a:ea typeface="Zilla Slab"/>
              <a:cs typeface="Zilla Slab"/>
              <a:sym typeface="Zilla Slab"/>
            </a:endParaRPr>
          </a:p>
        </p:txBody>
      </p:sp>
      <p:pic>
        <p:nvPicPr>
          <p:cNvPr id="330" name="Google Shape;330;g25ecbd5494a_0_7"/>
          <p:cNvPicPr preferRelativeResize="0"/>
          <p:nvPr/>
        </p:nvPicPr>
        <p:blipFill rotWithShape="1">
          <a:blip r:embed="rId3">
            <a:alphaModFix/>
          </a:blip>
          <a:srcRect/>
          <a:stretch/>
        </p:blipFill>
        <p:spPr>
          <a:xfrm>
            <a:off x="8607350" y="4636650"/>
            <a:ext cx="410450" cy="381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0"/>
          <p:cNvSpPr txBox="1">
            <a:spLocks noGrp="1"/>
          </p:cNvSpPr>
          <p:nvPr>
            <p:ph type="subTitle" idx="4294967295"/>
          </p:nvPr>
        </p:nvSpPr>
        <p:spPr>
          <a:xfrm>
            <a:off x="898700" y="1043250"/>
            <a:ext cx="7960200" cy="32220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1400"/>
              </a:spcBef>
              <a:spcAft>
                <a:spcPts val="0"/>
              </a:spcAft>
              <a:buSzPts val="1200"/>
              <a:buChar char="●"/>
            </a:pPr>
            <a:r>
              <a:rPr lang="es" sz="1200">
                <a:solidFill>
                  <a:srgbClr val="2A3140"/>
                </a:solidFill>
                <a:highlight>
                  <a:schemeClr val="lt1"/>
                </a:highlight>
                <a:latin typeface="Calibri"/>
                <a:ea typeface="Calibri"/>
                <a:cs typeface="Calibri"/>
                <a:sym typeface="Calibri"/>
              </a:rPr>
              <a:t>Our annual golf tournament took place (despite some tricky weather conditions!) on August 8th.</a:t>
            </a:r>
            <a:endParaRPr sz="1200">
              <a:solidFill>
                <a:srgbClr val="2A3140"/>
              </a:solidFill>
              <a:highlight>
                <a:schemeClr val="lt1"/>
              </a:highlight>
              <a:latin typeface="Calibri"/>
              <a:ea typeface="Calibri"/>
              <a:cs typeface="Calibri"/>
              <a:sym typeface="Calibri"/>
            </a:endParaRPr>
          </a:p>
          <a:p>
            <a:pPr marL="457200" lvl="0" indent="-304800" algn="l" rtl="0">
              <a:lnSpc>
                <a:spcPct val="100000"/>
              </a:lnSpc>
              <a:spcBef>
                <a:spcPts val="0"/>
              </a:spcBef>
              <a:spcAft>
                <a:spcPts val="0"/>
              </a:spcAft>
              <a:buSzPts val="1200"/>
              <a:buChar char="●"/>
            </a:pPr>
            <a:r>
              <a:rPr lang="es" sz="1200">
                <a:solidFill>
                  <a:srgbClr val="272832"/>
                </a:solidFill>
                <a:highlight>
                  <a:srgbClr val="FFFFFF"/>
                </a:highlight>
                <a:latin typeface="Calibri"/>
                <a:ea typeface="Calibri"/>
                <a:cs typeface="Calibri"/>
                <a:sym typeface="Calibri"/>
              </a:rPr>
              <a:t>Congratulations to the winning team comprising of JP Marchello, Dave Offierski, Eddie Beqaj, and Geoff Matthews, who achieved an impressive score of 58! </a:t>
            </a:r>
            <a:endParaRPr sz="1200">
              <a:solidFill>
                <a:srgbClr val="272832"/>
              </a:solidFill>
              <a:highlight>
                <a:srgbClr val="FFFFFF"/>
              </a:highlight>
              <a:latin typeface="Calibri"/>
              <a:ea typeface="Calibri"/>
              <a:cs typeface="Calibri"/>
              <a:sym typeface="Calibri"/>
            </a:endParaRPr>
          </a:p>
          <a:p>
            <a:pPr marL="457200" lvl="0" indent="-304800" algn="l" rtl="0">
              <a:spcBef>
                <a:spcPts val="0"/>
              </a:spcBef>
              <a:spcAft>
                <a:spcPts val="0"/>
              </a:spcAft>
              <a:buClr>
                <a:srgbClr val="272832"/>
              </a:buClr>
              <a:buSzPts val="1200"/>
              <a:buFont typeface="Calibri"/>
              <a:buChar char="●"/>
            </a:pPr>
            <a:r>
              <a:rPr lang="es" sz="1200">
                <a:solidFill>
                  <a:srgbClr val="272832"/>
                </a:solidFill>
                <a:highlight>
                  <a:srgbClr val="FFFFFF"/>
                </a:highlight>
                <a:latin typeface="Calibri"/>
                <a:ea typeface="Calibri"/>
                <a:cs typeface="Calibri"/>
                <a:sym typeface="Calibri"/>
              </a:rPr>
              <a:t>Over $50,000.00 raised towards our capital fund.</a:t>
            </a:r>
            <a:endParaRPr sz="1200">
              <a:solidFill>
                <a:srgbClr val="272832"/>
              </a:solidFill>
              <a:highlight>
                <a:srgbClr val="FFFFFF"/>
              </a:highlight>
              <a:latin typeface="Calibri"/>
              <a:ea typeface="Calibri"/>
              <a:cs typeface="Calibri"/>
              <a:sym typeface="Calibri"/>
            </a:endParaRPr>
          </a:p>
          <a:p>
            <a:pPr marL="457200" lvl="0" indent="-304800" algn="l" rtl="0">
              <a:spcBef>
                <a:spcPts val="0"/>
              </a:spcBef>
              <a:spcAft>
                <a:spcPts val="0"/>
              </a:spcAft>
              <a:buClr>
                <a:srgbClr val="272832"/>
              </a:buClr>
              <a:buSzPts val="1200"/>
              <a:buFont typeface="Calibri"/>
              <a:buChar char="●"/>
            </a:pPr>
            <a:r>
              <a:rPr lang="es" sz="1200">
                <a:solidFill>
                  <a:srgbClr val="272832"/>
                </a:solidFill>
                <a:highlight>
                  <a:srgbClr val="FFFFFF"/>
                </a:highlight>
                <a:latin typeface="Calibri"/>
                <a:ea typeface="Calibri"/>
                <a:cs typeface="Calibri"/>
                <a:sym typeface="Calibri"/>
              </a:rPr>
              <a:t>A heartfelt thank you goes out to all our sponsors who played pivotal roles – Gold, Silver, and Bronze – your support is immensely appreciated. </a:t>
            </a:r>
            <a:endParaRPr sz="1200">
              <a:solidFill>
                <a:srgbClr val="272832"/>
              </a:solidFill>
              <a:highlight>
                <a:srgbClr val="FFFFFF"/>
              </a:highlight>
              <a:latin typeface="Calibri"/>
              <a:ea typeface="Calibri"/>
              <a:cs typeface="Calibri"/>
              <a:sym typeface="Calibri"/>
            </a:endParaRPr>
          </a:p>
          <a:p>
            <a:pPr marL="457200" lvl="0" indent="-304800" algn="l" rtl="0">
              <a:spcBef>
                <a:spcPts val="0"/>
              </a:spcBef>
              <a:spcAft>
                <a:spcPts val="0"/>
              </a:spcAft>
              <a:buClr>
                <a:srgbClr val="272832"/>
              </a:buClr>
              <a:buSzPts val="1200"/>
              <a:buFont typeface="Calibri"/>
              <a:buChar char="●"/>
            </a:pPr>
            <a:r>
              <a:rPr lang="es" sz="1200">
                <a:solidFill>
                  <a:srgbClr val="272832"/>
                </a:solidFill>
                <a:highlight>
                  <a:srgbClr val="FFFFFF"/>
                </a:highlight>
                <a:latin typeface="Calibri"/>
                <a:ea typeface="Calibri"/>
                <a:cs typeface="Calibri"/>
                <a:sym typeface="Calibri"/>
              </a:rPr>
              <a:t>Event was completely sold out in just under 3 days, attracting a total of 112 participants. </a:t>
            </a:r>
            <a:endParaRPr sz="1200">
              <a:solidFill>
                <a:srgbClr val="272832"/>
              </a:solidFill>
              <a:highlight>
                <a:srgbClr val="FFFFFF"/>
              </a:highlight>
              <a:latin typeface="Calibri"/>
              <a:ea typeface="Calibri"/>
              <a:cs typeface="Calibri"/>
              <a:sym typeface="Calibri"/>
            </a:endParaRPr>
          </a:p>
          <a:p>
            <a:pPr marL="457200" lvl="0" indent="-304800" algn="l" rtl="0">
              <a:spcBef>
                <a:spcPts val="0"/>
              </a:spcBef>
              <a:spcAft>
                <a:spcPts val="0"/>
              </a:spcAft>
              <a:buClr>
                <a:srgbClr val="272832"/>
              </a:buClr>
              <a:buSzPts val="1200"/>
              <a:buFont typeface="Calibri"/>
              <a:buChar char="●"/>
            </a:pPr>
            <a:r>
              <a:rPr lang="es" sz="1200">
                <a:solidFill>
                  <a:srgbClr val="272832"/>
                </a:solidFill>
                <a:highlight>
                  <a:srgbClr val="FFFFFF"/>
                </a:highlight>
                <a:latin typeface="Calibri"/>
                <a:ea typeface="Calibri"/>
                <a:cs typeface="Calibri"/>
                <a:sym typeface="Calibri"/>
              </a:rPr>
              <a:t>Funds generated will be put to excellent use this upcoming fall, as we plan to resurface tennis court 3 and the pickleball court, in addition to procuring sailboats for our junior program. </a:t>
            </a:r>
            <a:endParaRPr sz="1200">
              <a:solidFill>
                <a:srgbClr val="272832"/>
              </a:solidFill>
              <a:highlight>
                <a:srgbClr val="FFFFFF"/>
              </a:highlight>
              <a:latin typeface="Calibri"/>
              <a:ea typeface="Calibri"/>
              <a:cs typeface="Calibri"/>
              <a:sym typeface="Calibri"/>
            </a:endParaRPr>
          </a:p>
          <a:p>
            <a:pPr marL="457200" lvl="0" indent="-304800" algn="l" rtl="0">
              <a:spcBef>
                <a:spcPts val="0"/>
              </a:spcBef>
              <a:spcAft>
                <a:spcPts val="0"/>
              </a:spcAft>
              <a:buClr>
                <a:srgbClr val="272832"/>
              </a:buClr>
              <a:buSzPts val="1200"/>
              <a:buFont typeface="Calibri"/>
              <a:buChar char="●"/>
            </a:pPr>
            <a:r>
              <a:rPr lang="es" sz="1200">
                <a:solidFill>
                  <a:srgbClr val="272832"/>
                </a:solidFill>
                <a:highlight>
                  <a:srgbClr val="FFFFFF"/>
                </a:highlight>
                <a:latin typeface="Calibri"/>
                <a:ea typeface="Calibri"/>
                <a:cs typeface="Calibri"/>
                <a:sym typeface="Calibri"/>
              </a:rPr>
              <a:t>Special gratitude goes to Wildfire and their outstanding staff.</a:t>
            </a:r>
            <a:endParaRPr sz="1200">
              <a:solidFill>
                <a:srgbClr val="272832"/>
              </a:solidFill>
              <a:highlight>
                <a:srgbClr val="FFFFFF"/>
              </a:highlight>
              <a:latin typeface="Calibri"/>
              <a:ea typeface="Calibri"/>
              <a:cs typeface="Calibri"/>
              <a:sym typeface="Calibri"/>
            </a:endParaRPr>
          </a:p>
          <a:p>
            <a:pPr marL="457200" lvl="0" indent="-304800" algn="l" rtl="0">
              <a:spcBef>
                <a:spcPts val="0"/>
              </a:spcBef>
              <a:spcAft>
                <a:spcPts val="0"/>
              </a:spcAft>
              <a:buClr>
                <a:srgbClr val="272832"/>
              </a:buClr>
              <a:buSzPts val="1200"/>
              <a:buFont typeface="Calibri"/>
              <a:buChar char="●"/>
            </a:pPr>
            <a:r>
              <a:rPr lang="es" sz="1200">
                <a:solidFill>
                  <a:srgbClr val="272832"/>
                </a:solidFill>
                <a:highlight>
                  <a:srgbClr val="FFFFFF"/>
                </a:highlight>
                <a:latin typeface="Calibri"/>
                <a:ea typeface="Calibri"/>
                <a:cs typeface="Calibri"/>
                <a:sym typeface="Calibri"/>
              </a:rPr>
              <a:t>Many thanks to everyone for contributing to this memorable event. </a:t>
            </a:r>
            <a:endParaRPr sz="1200">
              <a:solidFill>
                <a:srgbClr val="272832"/>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lnSpc>
                <a:spcPct val="100000"/>
              </a:lnSpc>
              <a:spcBef>
                <a:spcPts val="1400"/>
              </a:spcBef>
              <a:spcAft>
                <a:spcPts val="0"/>
              </a:spcAft>
              <a:buClr>
                <a:schemeClr val="dk1"/>
              </a:buClr>
              <a:buSzPts val="1100"/>
              <a:buFont typeface="Arial"/>
              <a:buNone/>
            </a:pPr>
            <a:endParaRPr sz="1100" b="1">
              <a:solidFill>
                <a:srgbClr val="0C0C0C"/>
              </a:solidFill>
              <a:latin typeface="Helvetica Neue"/>
              <a:ea typeface="Helvetica Neue"/>
              <a:cs typeface="Helvetica Neue"/>
              <a:sym typeface="Helvetica Neue"/>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latin typeface="Helvetica Neue"/>
              <a:ea typeface="Helvetica Neue"/>
              <a:cs typeface="Helvetica Neue"/>
              <a:sym typeface="Helvetica Neue"/>
            </a:endParaRPr>
          </a:p>
          <a:p>
            <a:pPr marL="0" lvl="0" indent="0" algn="l" rtl="0">
              <a:lnSpc>
                <a:spcPct val="100000"/>
              </a:lnSpc>
              <a:spcBef>
                <a:spcPts val="0"/>
              </a:spcBef>
              <a:spcAft>
                <a:spcPts val="0"/>
              </a:spcAft>
              <a:buSzPts val="1200"/>
              <a:buNone/>
            </a:pPr>
            <a:endParaRPr>
              <a:solidFill>
                <a:srgbClr val="1A1A1A"/>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200"/>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200"/>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200"/>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200"/>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200"/>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200"/>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200"/>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200"/>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200"/>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200"/>
              <a:buNone/>
            </a:pPr>
            <a:endParaRPr/>
          </a:p>
        </p:txBody>
      </p:sp>
      <p:sp>
        <p:nvSpPr>
          <p:cNvPr id="336" name="Google Shape;336;p30"/>
          <p:cNvSpPr txBox="1">
            <a:spLocks noGrp="1"/>
          </p:cNvSpPr>
          <p:nvPr>
            <p:ph type="ctrTitle"/>
          </p:nvPr>
        </p:nvSpPr>
        <p:spPr>
          <a:xfrm>
            <a:off x="632050" y="112350"/>
            <a:ext cx="8308200" cy="93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s" sz="3000" b="1">
                <a:solidFill>
                  <a:schemeClr val="dk1"/>
                </a:solidFill>
                <a:latin typeface="Calibri"/>
                <a:ea typeface="Calibri"/>
                <a:cs typeface="Calibri"/>
                <a:sym typeface="Calibri"/>
              </a:rPr>
              <a:t>SLYC Golf Tournament</a:t>
            </a:r>
            <a:r>
              <a:rPr lang="es" sz="3000">
                <a:solidFill>
                  <a:schemeClr val="dk1"/>
                </a:solidFill>
                <a:latin typeface="Calibri"/>
                <a:ea typeface="Calibri"/>
                <a:cs typeface="Calibri"/>
                <a:sym typeface="Calibri"/>
              </a:rPr>
              <a:t> </a:t>
            </a:r>
            <a:endParaRPr sz="3000">
              <a:solidFill>
                <a:schemeClr val="dk1"/>
              </a:solidFill>
              <a:latin typeface="Calibri"/>
              <a:ea typeface="Calibri"/>
              <a:cs typeface="Calibri"/>
              <a:sym typeface="Calibri"/>
            </a:endParaRPr>
          </a:p>
          <a:p>
            <a:pPr marL="0" lvl="0" indent="0" algn="ctr" rtl="0">
              <a:lnSpc>
                <a:spcPct val="100000"/>
              </a:lnSpc>
              <a:spcBef>
                <a:spcPts val="0"/>
              </a:spcBef>
              <a:spcAft>
                <a:spcPts val="0"/>
              </a:spcAft>
              <a:buClr>
                <a:schemeClr val="dk1"/>
              </a:buClr>
              <a:buSzPts val="1100"/>
              <a:buFont typeface="Arial"/>
              <a:buNone/>
            </a:pPr>
            <a:r>
              <a:rPr lang="es" sz="1600" b="1">
                <a:solidFill>
                  <a:schemeClr val="dk1"/>
                </a:solidFill>
                <a:latin typeface="Calibri"/>
                <a:ea typeface="Calibri"/>
                <a:cs typeface="Calibri"/>
                <a:sym typeface="Calibri"/>
              </a:rPr>
              <a:t>David Newton</a:t>
            </a:r>
            <a:endParaRPr sz="1600" b="1">
              <a:solidFill>
                <a:schemeClr val="dk1"/>
              </a:solidFill>
              <a:latin typeface="Calibri"/>
              <a:ea typeface="Calibri"/>
              <a:cs typeface="Calibri"/>
              <a:sym typeface="Calibri"/>
            </a:endParaRPr>
          </a:p>
          <a:p>
            <a:pPr marL="0" lvl="0" indent="0" algn="ctr" rtl="0">
              <a:lnSpc>
                <a:spcPct val="100000"/>
              </a:lnSpc>
              <a:spcBef>
                <a:spcPts val="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p:txBody>
      </p:sp>
      <p:sp>
        <p:nvSpPr>
          <p:cNvPr id="337" name="Google Shape;337;p30"/>
          <p:cNvSpPr txBox="1"/>
          <p:nvPr/>
        </p:nvSpPr>
        <p:spPr>
          <a:xfrm>
            <a:off x="199275" y="168875"/>
            <a:ext cx="1889700" cy="38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b="1">
                <a:latin typeface="Zilla Slab"/>
                <a:ea typeface="Zilla Slab"/>
                <a:cs typeface="Zilla Slab"/>
                <a:sym typeface="Zilla Slab"/>
              </a:rPr>
              <a:t>10</a:t>
            </a:r>
            <a:r>
              <a:rPr lang="es" sz="1400" b="1" i="0" u="none" strike="noStrike" cap="none">
                <a:solidFill>
                  <a:srgbClr val="000000"/>
                </a:solidFill>
                <a:latin typeface="Zilla Slab"/>
                <a:ea typeface="Zilla Slab"/>
                <a:cs typeface="Zilla Slab"/>
                <a:sym typeface="Zilla Slab"/>
              </a:rPr>
              <a:t>.0 </a:t>
            </a:r>
            <a:endParaRPr sz="1400" b="1" i="0" u="none" strike="noStrike" cap="none">
              <a:solidFill>
                <a:srgbClr val="000000"/>
              </a:solidFill>
              <a:latin typeface="Zilla Slab"/>
              <a:ea typeface="Zilla Slab"/>
              <a:cs typeface="Zilla Slab"/>
              <a:sym typeface="Zilla Slab"/>
            </a:endParaRPr>
          </a:p>
        </p:txBody>
      </p:sp>
      <p:pic>
        <p:nvPicPr>
          <p:cNvPr id="338" name="Google Shape;338;p30"/>
          <p:cNvPicPr preferRelativeResize="0"/>
          <p:nvPr/>
        </p:nvPicPr>
        <p:blipFill>
          <a:blip r:embed="rId3">
            <a:alphaModFix/>
          </a:blip>
          <a:stretch>
            <a:fillRect/>
          </a:stretch>
        </p:blipFill>
        <p:spPr>
          <a:xfrm>
            <a:off x="2761938" y="3498550"/>
            <a:ext cx="4233726" cy="1355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25"/>
          <p:cNvPicPr preferRelativeResize="0"/>
          <p:nvPr/>
        </p:nvPicPr>
        <p:blipFill rotWithShape="1">
          <a:blip r:embed="rId3">
            <a:alphaModFix/>
          </a:blip>
          <a:srcRect r="42089"/>
          <a:stretch/>
        </p:blipFill>
        <p:spPr>
          <a:xfrm>
            <a:off x="4634350" y="1940175"/>
            <a:ext cx="3726675" cy="3098550"/>
          </a:xfrm>
          <a:prstGeom prst="rect">
            <a:avLst/>
          </a:prstGeom>
          <a:noFill/>
          <a:ln>
            <a:noFill/>
          </a:ln>
        </p:spPr>
      </p:pic>
      <p:sp>
        <p:nvSpPr>
          <p:cNvPr id="344" name="Google Shape;344;p25"/>
          <p:cNvSpPr txBox="1"/>
          <p:nvPr/>
        </p:nvSpPr>
        <p:spPr>
          <a:xfrm>
            <a:off x="942975" y="466725"/>
            <a:ext cx="7734300" cy="1333500"/>
          </a:xfrm>
          <a:prstGeom prst="rect">
            <a:avLst/>
          </a:prstGeom>
          <a:noFill/>
          <a:ln>
            <a:noFill/>
          </a:ln>
        </p:spPr>
        <p:txBody>
          <a:bodyPr spcFirstLastPara="1" wrap="square" lIns="91425" tIns="45700" rIns="91425" bIns="45700" anchor="t" anchorCtr="0">
            <a:noAutofit/>
          </a:bodyPr>
          <a:lstStyle/>
          <a:p>
            <a:pPr marL="0" marR="0" lvl="0" indent="0" algn="l" rtl="0">
              <a:lnSpc>
                <a:spcPct val="138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marR="0" lvl="0" indent="0" algn="l" rtl="0">
              <a:lnSpc>
                <a:spcPct val="138000"/>
              </a:lnSpc>
              <a:spcBef>
                <a:spcPts val="0"/>
              </a:spcBef>
              <a:spcAft>
                <a:spcPts val="0"/>
              </a:spcAft>
              <a:buClr>
                <a:schemeClr val="dk1"/>
              </a:buClr>
              <a:buSzPts val="1100"/>
              <a:buFont typeface="Arial"/>
              <a:buNone/>
            </a:pPr>
            <a:r>
              <a:rPr lang="es" sz="1600" b="1">
                <a:solidFill>
                  <a:schemeClr val="dk1"/>
                </a:solidFill>
              </a:rPr>
              <a:t>Program </a:t>
            </a:r>
            <a:r>
              <a:rPr lang="es" sz="1600" b="1" i="0" u="none" strike="noStrike" cap="none">
                <a:solidFill>
                  <a:schemeClr val="dk1"/>
                </a:solidFill>
              </a:rPr>
              <a:t>Year In Review</a:t>
            </a:r>
            <a:endParaRPr sz="1600" b="1" i="0" u="none" strike="noStrike" cap="none">
              <a:solidFill>
                <a:schemeClr val="dk1"/>
              </a:solidFill>
            </a:endParaRPr>
          </a:p>
          <a:p>
            <a:pPr marL="457200" marR="0" lvl="0" indent="-298450" algn="l" rtl="0">
              <a:lnSpc>
                <a:spcPct val="138000"/>
              </a:lnSpc>
              <a:spcBef>
                <a:spcPts val="0"/>
              </a:spcBef>
              <a:spcAft>
                <a:spcPts val="0"/>
              </a:spcAft>
              <a:buClr>
                <a:schemeClr val="dk1"/>
              </a:buClr>
              <a:buSzPts val="1100"/>
              <a:buChar char="●"/>
            </a:pPr>
            <a:r>
              <a:rPr lang="es" sz="1100">
                <a:solidFill>
                  <a:schemeClr val="dk1"/>
                </a:solidFill>
              </a:rPr>
              <a:t>172</a:t>
            </a:r>
            <a:r>
              <a:rPr lang="es" sz="1100" b="0" i="0" u="none" strike="noStrike" cap="none">
                <a:solidFill>
                  <a:schemeClr val="dk1"/>
                </a:solidFill>
                <a:latin typeface="Arial"/>
                <a:ea typeface="Arial"/>
                <a:cs typeface="Arial"/>
                <a:sym typeface="Arial"/>
              </a:rPr>
              <a:t> Sailors went through the program this year</a:t>
            </a:r>
            <a:endParaRPr sz="1100">
              <a:solidFill>
                <a:schemeClr val="dk1"/>
              </a:solidFill>
            </a:endParaRPr>
          </a:p>
          <a:p>
            <a:pPr marL="457200" marR="0" lvl="0" indent="-298450" algn="l" rtl="0">
              <a:lnSpc>
                <a:spcPct val="138000"/>
              </a:lnSpc>
              <a:spcBef>
                <a:spcPts val="0"/>
              </a:spcBef>
              <a:spcAft>
                <a:spcPts val="0"/>
              </a:spcAft>
              <a:buClr>
                <a:schemeClr val="dk1"/>
              </a:buClr>
              <a:buSzPts val="1100"/>
              <a:buChar char="●"/>
            </a:pPr>
            <a:r>
              <a:rPr lang="es" sz="1100" b="0" i="0" u="none" strike="noStrike" cap="none">
                <a:solidFill>
                  <a:schemeClr val="dk1"/>
                </a:solidFill>
                <a:latin typeface="Arial"/>
                <a:ea typeface="Arial"/>
                <a:cs typeface="Arial"/>
                <a:sym typeface="Arial"/>
              </a:rPr>
              <a:t>Up from </a:t>
            </a:r>
            <a:r>
              <a:rPr lang="es" sz="1100">
                <a:solidFill>
                  <a:schemeClr val="dk1"/>
                </a:solidFill>
              </a:rPr>
              <a:t>167 in 2022 (3% growth)</a:t>
            </a:r>
            <a:endParaRPr sz="1100">
              <a:solidFill>
                <a:schemeClr val="dk1"/>
              </a:solidFill>
            </a:endParaRPr>
          </a:p>
          <a:p>
            <a:pPr marL="457200" marR="0" lvl="0" indent="-298450" algn="l" rtl="0">
              <a:lnSpc>
                <a:spcPct val="138000"/>
              </a:lnSpc>
              <a:spcBef>
                <a:spcPts val="0"/>
              </a:spcBef>
              <a:spcAft>
                <a:spcPts val="0"/>
              </a:spcAft>
              <a:buClr>
                <a:schemeClr val="dk1"/>
              </a:buClr>
              <a:buSzPts val="1100"/>
              <a:buChar char="●"/>
            </a:pPr>
            <a:r>
              <a:rPr lang="es" sz="1100">
                <a:solidFill>
                  <a:schemeClr val="dk1"/>
                </a:solidFill>
              </a:rPr>
              <a:t>Program Structure:  7 weeks, Mon-Fri 9:00 - 12:00 (morning session) and 1:00 - 4:00 (afternoon session)</a:t>
            </a:r>
            <a:endParaRPr sz="1100">
              <a:solidFill>
                <a:schemeClr val="dk1"/>
              </a:solidFill>
            </a:endParaRPr>
          </a:p>
          <a:p>
            <a:pPr marL="0" marR="0" lvl="0" indent="0" algn="l" rtl="0">
              <a:lnSpc>
                <a:spcPct val="138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1295400" marR="381000" lvl="0" indent="0" algn="l" rtl="0">
              <a:lnSpc>
                <a:spcPct val="138000"/>
              </a:lnSpc>
              <a:spcBef>
                <a:spcPts val="0"/>
              </a:spcBef>
              <a:spcAft>
                <a:spcPts val="0"/>
              </a:spcAft>
              <a:buClr>
                <a:schemeClr val="dk1"/>
              </a:buClr>
              <a:buSzPts val="1100"/>
              <a:buFont typeface="Arial"/>
              <a:buNone/>
            </a:pPr>
            <a:endParaRPr sz="1100" b="0"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600"/>
              </a:spcBef>
              <a:spcAft>
                <a:spcPts val="0"/>
              </a:spcAft>
              <a:buClr>
                <a:srgbClr val="000000"/>
              </a:buClr>
              <a:buSzPts val="1200"/>
              <a:buFont typeface="Arial"/>
              <a:buNone/>
            </a:pPr>
            <a:endParaRPr sz="1200" b="0" i="0" u="none" strike="noStrike" cap="none">
              <a:solidFill>
                <a:srgbClr val="666666"/>
              </a:solidFill>
              <a:latin typeface="Zilla Slab"/>
              <a:ea typeface="Zilla Slab"/>
              <a:cs typeface="Zilla Slab"/>
              <a:sym typeface="Zilla Slab"/>
            </a:endParaRPr>
          </a:p>
        </p:txBody>
      </p:sp>
      <p:sp>
        <p:nvSpPr>
          <p:cNvPr id="345" name="Google Shape;345;p25"/>
          <p:cNvSpPr txBox="1">
            <a:spLocks noGrp="1"/>
          </p:cNvSpPr>
          <p:nvPr>
            <p:ph type="ctrTitle"/>
          </p:nvPr>
        </p:nvSpPr>
        <p:spPr>
          <a:xfrm>
            <a:off x="843525" y="21150"/>
            <a:ext cx="8151600" cy="85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3600"/>
              <a:buFont typeface="Arial"/>
              <a:buNone/>
            </a:pPr>
            <a:r>
              <a:rPr lang="es" sz="3000" b="1">
                <a:solidFill>
                  <a:schemeClr val="dk1"/>
                </a:solidFill>
                <a:latin typeface="Calibri"/>
                <a:ea typeface="Calibri"/>
                <a:cs typeface="Calibri"/>
                <a:sym typeface="Calibri"/>
              </a:rPr>
              <a:t>Junior Sailing</a:t>
            </a:r>
            <a:endParaRPr sz="300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3600"/>
              <a:buFont typeface="Arial"/>
              <a:buNone/>
            </a:pPr>
            <a:r>
              <a:rPr lang="es" b="1">
                <a:solidFill>
                  <a:schemeClr val="dk1"/>
                </a:solidFill>
                <a:latin typeface="Calibri"/>
                <a:ea typeface="Calibri"/>
                <a:cs typeface="Calibri"/>
                <a:sym typeface="Calibri"/>
              </a:rPr>
              <a:t>Dave Anderson</a:t>
            </a:r>
            <a:endParaRPr sz="1600" b="1">
              <a:solidFill>
                <a:schemeClr val="dk1"/>
              </a:solidFill>
              <a:latin typeface="Merriweather Sans"/>
              <a:ea typeface="Merriweather Sans"/>
              <a:cs typeface="Merriweather Sans"/>
              <a:sym typeface="Merriweather Sans"/>
            </a:endParaRPr>
          </a:p>
        </p:txBody>
      </p:sp>
      <p:sp>
        <p:nvSpPr>
          <p:cNvPr id="346" name="Google Shape;346;p25"/>
          <p:cNvSpPr txBox="1"/>
          <p:nvPr/>
        </p:nvSpPr>
        <p:spPr>
          <a:xfrm>
            <a:off x="188225" y="118875"/>
            <a:ext cx="2153700" cy="41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Zilla Slab"/>
                <a:ea typeface="Zilla Slab"/>
                <a:cs typeface="Zilla Slab"/>
                <a:sym typeface="Zilla Slab"/>
              </a:rPr>
              <a:t>1</a:t>
            </a:r>
            <a:r>
              <a:rPr lang="es" b="1">
                <a:latin typeface="Zilla Slab"/>
                <a:ea typeface="Zilla Slab"/>
                <a:cs typeface="Zilla Slab"/>
                <a:sym typeface="Zilla Slab"/>
              </a:rPr>
              <a:t>1</a:t>
            </a:r>
            <a:r>
              <a:rPr lang="es" sz="1400" b="1" i="0" u="none" strike="noStrike" cap="none">
                <a:solidFill>
                  <a:srgbClr val="000000"/>
                </a:solidFill>
                <a:latin typeface="Zilla Slab"/>
                <a:ea typeface="Zilla Slab"/>
                <a:cs typeface="Zilla Slab"/>
                <a:sym typeface="Zilla Slab"/>
              </a:rPr>
              <a:t>.0 </a:t>
            </a:r>
            <a:endParaRPr sz="1400" b="1" i="0" u="none" strike="noStrike" cap="none">
              <a:solidFill>
                <a:srgbClr val="000000"/>
              </a:solidFill>
              <a:latin typeface="Zilla Slab"/>
              <a:ea typeface="Zilla Slab"/>
              <a:cs typeface="Zilla Slab"/>
              <a:sym typeface="Zilla Slab"/>
            </a:endParaRPr>
          </a:p>
        </p:txBody>
      </p:sp>
      <p:pic>
        <p:nvPicPr>
          <p:cNvPr id="347" name="Google Shape;347;p25"/>
          <p:cNvPicPr preferRelativeResize="0"/>
          <p:nvPr/>
        </p:nvPicPr>
        <p:blipFill rotWithShape="1">
          <a:blip r:embed="rId4">
            <a:alphaModFix/>
          </a:blip>
          <a:srcRect/>
          <a:stretch/>
        </p:blipFill>
        <p:spPr>
          <a:xfrm>
            <a:off x="8354400" y="4312775"/>
            <a:ext cx="711475" cy="661675"/>
          </a:xfrm>
          <a:prstGeom prst="rect">
            <a:avLst/>
          </a:prstGeom>
          <a:noFill/>
          <a:ln>
            <a:noFill/>
          </a:ln>
        </p:spPr>
      </p:pic>
      <p:pic>
        <p:nvPicPr>
          <p:cNvPr id="348" name="Google Shape;348;p25"/>
          <p:cNvPicPr preferRelativeResize="0"/>
          <p:nvPr/>
        </p:nvPicPr>
        <p:blipFill>
          <a:blip r:embed="rId5">
            <a:alphaModFix/>
          </a:blip>
          <a:stretch>
            <a:fillRect/>
          </a:stretch>
        </p:blipFill>
        <p:spPr>
          <a:xfrm>
            <a:off x="902475" y="1921125"/>
            <a:ext cx="3726675" cy="3146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
          <p:cNvSpPr txBox="1">
            <a:spLocks noGrp="1"/>
          </p:cNvSpPr>
          <p:nvPr>
            <p:ph type="ctrTitle"/>
          </p:nvPr>
        </p:nvSpPr>
        <p:spPr>
          <a:xfrm>
            <a:off x="1749322" y="848275"/>
            <a:ext cx="5928300" cy="205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s" sz="3000" b="1">
                <a:solidFill>
                  <a:schemeClr val="dk1"/>
                </a:solidFill>
                <a:latin typeface="Calibri"/>
                <a:ea typeface="Calibri"/>
                <a:cs typeface="Calibri"/>
                <a:sym typeface="Calibri"/>
              </a:rPr>
              <a:t>Call to Order and Welcome</a:t>
            </a:r>
            <a:endParaRPr sz="3000" b="1">
              <a:solidFill>
                <a:schemeClr val="dk1"/>
              </a:solidFill>
              <a:latin typeface="Calibri"/>
              <a:ea typeface="Calibri"/>
              <a:cs typeface="Calibri"/>
              <a:sym typeface="Calibri"/>
            </a:endParaRPr>
          </a:p>
          <a:p>
            <a:pPr marL="0" lvl="0" indent="0" algn="ctr" rtl="0">
              <a:lnSpc>
                <a:spcPct val="100000"/>
              </a:lnSpc>
              <a:spcBef>
                <a:spcPts val="0"/>
              </a:spcBef>
              <a:spcAft>
                <a:spcPts val="0"/>
              </a:spcAft>
              <a:buSzPts val="3600"/>
              <a:buNone/>
            </a:pPr>
            <a:endParaRPr sz="2900" b="1">
              <a:solidFill>
                <a:schemeClr val="dk1"/>
              </a:solidFill>
              <a:latin typeface="Calibri"/>
              <a:ea typeface="Calibri"/>
              <a:cs typeface="Calibri"/>
              <a:sym typeface="Calibri"/>
            </a:endParaRPr>
          </a:p>
          <a:p>
            <a:pPr marL="0" lvl="0" indent="0" algn="ctr" rtl="0">
              <a:lnSpc>
                <a:spcPct val="100000"/>
              </a:lnSpc>
              <a:spcBef>
                <a:spcPts val="0"/>
              </a:spcBef>
              <a:spcAft>
                <a:spcPts val="0"/>
              </a:spcAft>
              <a:buSzPts val="3600"/>
              <a:buNone/>
            </a:pPr>
            <a:r>
              <a:rPr lang="es" sz="2000" b="1">
                <a:solidFill>
                  <a:schemeClr val="dk1"/>
                </a:solidFill>
                <a:latin typeface="Calibri"/>
                <a:ea typeface="Calibri"/>
                <a:cs typeface="Calibri"/>
                <a:sym typeface="Calibri"/>
              </a:rPr>
              <a:t>Greg Plant</a:t>
            </a:r>
            <a:endParaRPr sz="3000" b="1">
              <a:latin typeface="Barlow Semi Condensed"/>
              <a:ea typeface="Barlow Semi Condensed"/>
              <a:cs typeface="Barlow Semi Condensed"/>
              <a:sym typeface="Barlow Semi Condensed"/>
            </a:endParaRPr>
          </a:p>
        </p:txBody>
      </p:sp>
      <p:sp>
        <p:nvSpPr>
          <p:cNvPr id="196" name="Google Shape;196;p3"/>
          <p:cNvSpPr txBox="1"/>
          <p:nvPr/>
        </p:nvSpPr>
        <p:spPr>
          <a:xfrm>
            <a:off x="134575" y="97200"/>
            <a:ext cx="807600" cy="39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chemeClr val="dk1"/>
                </a:solidFill>
                <a:latin typeface="Zilla Slab"/>
                <a:ea typeface="Zilla Slab"/>
                <a:cs typeface="Zilla Slab"/>
                <a:sym typeface="Zilla Slab"/>
              </a:rPr>
              <a:t>1.0</a:t>
            </a:r>
            <a:endParaRPr sz="1400" b="0" i="0" u="none" strike="noStrike" cap="none">
              <a:solidFill>
                <a:srgbClr val="000000"/>
              </a:solidFill>
              <a:latin typeface="Zilla Slab Light"/>
              <a:ea typeface="Zilla Slab Light"/>
              <a:cs typeface="Zilla Slab Light"/>
              <a:sym typeface="Zilla Slab Light"/>
            </a:endParaRPr>
          </a:p>
        </p:txBody>
      </p:sp>
      <p:pic>
        <p:nvPicPr>
          <p:cNvPr id="197" name="Google Shape;197;p3"/>
          <p:cNvPicPr preferRelativeResize="0"/>
          <p:nvPr/>
        </p:nvPicPr>
        <p:blipFill rotWithShape="1">
          <a:blip r:embed="rId3">
            <a:alphaModFix/>
          </a:blip>
          <a:srcRect/>
          <a:stretch/>
        </p:blipFill>
        <p:spPr>
          <a:xfrm>
            <a:off x="8037075" y="4159300"/>
            <a:ext cx="952500" cy="8858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6"/>
          <p:cNvSpPr txBox="1"/>
          <p:nvPr/>
        </p:nvSpPr>
        <p:spPr>
          <a:xfrm>
            <a:off x="1141475" y="714600"/>
            <a:ext cx="5678400" cy="4181400"/>
          </a:xfrm>
          <a:prstGeom prst="rect">
            <a:avLst/>
          </a:prstGeom>
          <a:noFill/>
          <a:ln>
            <a:noFill/>
          </a:ln>
        </p:spPr>
        <p:txBody>
          <a:bodyPr spcFirstLastPara="1" wrap="square" lIns="90000" tIns="45700" rIns="91425" bIns="45700" anchor="t" anchorCtr="0">
            <a:noAutofit/>
          </a:bodyPr>
          <a:lstStyle/>
          <a:p>
            <a:pPr marL="0" marR="0" lvl="0" indent="0" algn="l" rtl="0">
              <a:lnSpc>
                <a:spcPct val="138000"/>
              </a:lnSpc>
              <a:spcBef>
                <a:spcPts val="0"/>
              </a:spcBef>
              <a:spcAft>
                <a:spcPts val="0"/>
              </a:spcAft>
              <a:buNone/>
            </a:pPr>
            <a:r>
              <a:rPr lang="es" sz="1100" b="1" u="sng">
                <a:solidFill>
                  <a:schemeClr val="dk1"/>
                </a:solidFill>
                <a:highlight>
                  <a:srgbClr val="FFFFFF"/>
                </a:highlight>
              </a:rPr>
              <a:t>Instructors</a:t>
            </a:r>
            <a:endParaRPr sz="1100" b="1" u="sng">
              <a:solidFill>
                <a:schemeClr val="dk1"/>
              </a:solidFill>
              <a:highlight>
                <a:srgbClr val="FFFFFF"/>
              </a:highlight>
            </a:endParaRPr>
          </a:p>
          <a:p>
            <a:pPr marL="457200" marR="0" lvl="0" indent="-298450" algn="l" rtl="0">
              <a:lnSpc>
                <a:spcPct val="138000"/>
              </a:lnSpc>
              <a:spcBef>
                <a:spcPts val="0"/>
              </a:spcBef>
              <a:spcAft>
                <a:spcPts val="0"/>
              </a:spcAft>
              <a:buClr>
                <a:schemeClr val="dk1"/>
              </a:buClr>
              <a:buSzPts val="1100"/>
              <a:buChar char="●"/>
            </a:pPr>
            <a:r>
              <a:rPr lang="es" sz="1100">
                <a:solidFill>
                  <a:schemeClr val="dk1"/>
                </a:solidFill>
                <a:highlight>
                  <a:srgbClr val="FFFFFF"/>
                </a:highlight>
              </a:rPr>
              <a:t>16 instructors total</a:t>
            </a:r>
            <a:endParaRPr sz="1100">
              <a:solidFill>
                <a:schemeClr val="dk1"/>
              </a:solidFill>
              <a:highlight>
                <a:srgbClr val="FFFFFF"/>
              </a:highlight>
            </a:endParaRPr>
          </a:p>
          <a:p>
            <a:pPr marL="457200" marR="0" lvl="0" indent="-298450" algn="l" rtl="0">
              <a:lnSpc>
                <a:spcPct val="138000"/>
              </a:lnSpc>
              <a:spcBef>
                <a:spcPts val="0"/>
              </a:spcBef>
              <a:spcAft>
                <a:spcPts val="0"/>
              </a:spcAft>
              <a:buClr>
                <a:schemeClr val="dk1"/>
              </a:buClr>
              <a:buSzPts val="1100"/>
              <a:buChar char="●"/>
            </a:pPr>
            <a:r>
              <a:rPr lang="es" sz="1100">
                <a:solidFill>
                  <a:schemeClr val="dk1"/>
                </a:solidFill>
                <a:highlight>
                  <a:srgbClr val="FFFFFF"/>
                </a:highlight>
              </a:rPr>
              <a:t>Sydney Rankin Head Instructor</a:t>
            </a:r>
            <a:endParaRPr sz="1100">
              <a:solidFill>
                <a:schemeClr val="dk1"/>
              </a:solidFill>
              <a:highlight>
                <a:srgbClr val="FFFFFF"/>
              </a:highlight>
            </a:endParaRPr>
          </a:p>
          <a:p>
            <a:pPr marL="457200" marR="0" lvl="0" indent="-298450" algn="l" rtl="0">
              <a:lnSpc>
                <a:spcPct val="138000"/>
              </a:lnSpc>
              <a:spcBef>
                <a:spcPts val="0"/>
              </a:spcBef>
              <a:spcAft>
                <a:spcPts val="0"/>
              </a:spcAft>
              <a:buClr>
                <a:schemeClr val="dk1"/>
              </a:buClr>
              <a:buSzPts val="1100"/>
              <a:buChar char="●"/>
            </a:pPr>
            <a:r>
              <a:rPr lang="es" sz="1100">
                <a:solidFill>
                  <a:schemeClr val="dk1"/>
                </a:solidFill>
                <a:highlight>
                  <a:srgbClr val="FFFFFF"/>
                </a:highlight>
              </a:rPr>
              <a:t>4 race coaches (2 420, 2 Opti)</a:t>
            </a:r>
            <a:endParaRPr sz="1100">
              <a:solidFill>
                <a:schemeClr val="dk1"/>
              </a:solidFill>
              <a:highlight>
                <a:srgbClr val="FFFFFF"/>
              </a:highlight>
            </a:endParaRPr>
          </a:p>
          <a:p>
            <a:pPr marL="457200" marR="0" lvl="0" indent="-298450" algn="l" rtl="0">
              <a:lnSpc>
                <a:spcPct val="138000"/>
              </a:lnSpc>
              <a:spcBef>
                <a:spcPts val="0"/>
              </a:spcBef>
              <a:spcAft>
                <a:spcPts val="0"/>
              </a:spcAft>
              <a:buClr>
                <a:schemeClr val="dk1"/>
              </a:buClr>
              <a:buSzPts val="1100"/>
              <a:buChar char="●"/>
            </a:pPr>
            <a:r>
              <a:rPr lang="es" sz="1100">
                <a:solidFill>
                  <a:schemeClr val="dk1"/>
                </a:solidFill>
                <a:highlight>
                  <a:srgbClr val="FFFFFF"/>
                </a:highlight>
              </a:rPr>
              <a:t>1 operations manager (half day coach)</a:t>
            </a:r>
            <a:endParaRPr sz="1100">
              <a:solidFill>
                <a:schemeClr val="dk1"/>
              </a:solidFill>
              <a:highlight>
                <a:srgbClr val="FFFFFF"/>
              </a:highlight>
            </a:endParaRPr>
          </a:p>
          <a:p>
            <a:pPr marL="457200" marR="0" lvl="0" indent="-298450" algn="l" rtl="0">
              <a:lnSpc>
                <a:spcPct val="138000"/>
              </a:lnSpc>
              <a:spcBef>
                <a:spcPts val="0"/>
              </a:spcBef>
              <a:spcAft>
                <a:spcPts val="0"/>
              </a:spcAft>
              <a:buClr>
                <a:schemeClr val="dk1"/>
              </a:buClr>
              <a:buSzPts val="1100"/>
              <a:buChar char="●"/>
            </a:pPr>
            <a:r>
              <a:rPr lang="es" sz="1100">
                <a:solidFill>
                  <a:schemeClr val="dk1"/>
                </a:solidFill>
                <a:highlight>
                  <a:srgbClr val="FFFFFF"/>
                </a:highlight>
              </a:rPr>
              <a:t>10 learn to sail instructors</a:t>
            </a:r>
            <a:endParaRPr sz="1100">
              <a:solidFill>
                <a:schemeClr val="dk1"/>
              </a:solidFill>
              <a:highlight>
                <a:srgbClr val="FFFFFF"/>
              </a:highlight>
            </a:endParaRPr>
          </a:p>
          <a:p>
            <a:pPr marL="457200" marR="0" lvl="0" indent="-298450" algn="l" rtl="0">
              <a:lnSpc>
                <a:spcPct val="138000"/>
              </a:lnSpc>
              <a:spcBef>
                <a:spcPts val="0"/>
              </a:spcBef>
              <a:spcAft>
                <a:spcPts val="0"/>
              </a:spcAft>
              <a:buClr>
                <a:schemeClr val="dk1"/>
              </a:buClr>
              <a:buSzPts val="1100"/>
              <a:buChar char="●"/>
            </a:pPr>
            <a:r>
              <a:rPr lang="es" sz="1100">
                <a:solidFill>
                  <a:schemeClr val="dk1"/>
                </a:solidFill>
                <a:highlight>
                  <a:srgbClr val="FFFFFF"/>
                </a:highlight>
              </a:rPr>
              <a:t>Contracts:</a:t>
            </a:r>
            <a:endParaRPr sz="1100">
              <a:solidFill>
                <a:schemeClr val="dk1"/>
              </a:solidFill>
              <a:highlight>
                <a:srgbClr val="FFFFFF"/>
              </a:highlight>
            </a:endParaRPr>
          </a:p>
          <a:p>
            <a:pPr marL="914400" marR="0" lvl="1" indent="-298450" algn="l" rtl="0">
              <a:lnSpc>
                <a:spcPct val="138000"/>
              </a:lnSpc>
              <a:spcBef>
                <a:spcPts val="0"/>
              </a:spcBef>
              <a:spcAft>
                <a:spcPts val="0"/>
              </a:spcAft>
              <a:buClr>
                <a:schemeClr val="dk1"/>
              </a:buClr>
              <a:buSzPts val="1100"/>
              <a:buChar char="○"/>
            </a:pPr>
            <a:r>
              <a:rPr lang="es" sz="1100">
                <a:solidFill>
                  <a:schemeClr val="dk1"/>
                </a:solidFill>
                <a:highlight>
                  <a:srgbClr val="FFFFFF"/>
                </a:highlight>
              </a:rPr>
              <a:t>All instructors worked 8:30 - 4:30</a:t>
            </a:r>
            <a:endParaRPr sz="1100">
              <a:solidFill>
                <a:schemeClr val="dk1"/>
              </a:solidFill>
              <a:highlight>
                <a:srgbClr val="FFFFFF"/>
              </a:highlight>
            </a:endParaRPr>
          </a:p>
          <a:p>
            <a:pPr marL="914400" marR="0" lvl="1" indent="-298450" algn="l" rtl="0">
              <a:lnSpc>
                <a:spcPct val="138000"/>
              </a:lnSpc>
              <a:spcBef>
                <a:spcPts val="0"/>
              </a:spcBef>
              <a:spcAft>
                <a:spcPts val="0"/>
              </a:spcAft>
              <a:buClr>
                <a:schemeClr val="dk1"/>
              </a:buClr>
              <a:buSzPts val="1100"/>
              <a:buChar char="○"/>
            </a:pPr>
            <a:r>
              <a:rPr lang="es" sz="1100">
                <a:solidFill>
                  <a:schemeClr val="dk1"/>
                </a:solidFill>
                <a:highlight>
                  <a:srgbClr val="FFFFFF"/>
                </a:highlight>
              </a:rPr>
              <a:t>1 eleven week contract, 2 nine week, 6 seven week, 7 five week</a:t>
            </a:r>
            <a:endParaRPr sz="1100">
              <a:solidFill>
                <a:schemeClr val="dk1"/>
              </a:solidFill>
              <a:highlight>
                <a:srgbClr val="FFFFFF"/>
              </a:highlight>
            </a:endParaRPr>
          </a:p>
          <a:p>
            <a:pPr marL="0" marR="0" lvl="0" indent="0" algn="l" rtl="0">
              <a:lnSpc>
                <a:spcPct val="138000"/>
              </a:lnSpc>
              <a:spcBef>
                <a:spcPts val="0"/>
              </a:spcBef>
              <a:spcAft>
                <a:spcPts val="0"/>
              </a:spcAft>
              <a:buNone/>
            </a:pPr>
            <a:r>
              <a:rPr lang="es" sz="1100" b="1" u="sng">
                <a:solidFill>
                  <a:schemeClr val="dk1"/>
                </a:solidFill>
                <a:highlight>
                  <a:srgbClr val="FFFFFF"/>
                </a:highlight>
              </a:rPr>
              <a:t>Our Fleet</a:t>
            </a:r>
            <a:endParaRPr sz="1100" b="1" u="sng">
              <a:solidFill>
                <a:schemeClr val="dk1"/>
              </a:solidFill>
              <a:highlight>
                <a:srgbClr val="FFFFFF"/>
              </a:highlight>
            </a:endParaRPr>
          </a:p>
          <a:p>
            <a:pPr marL="914400" marR="0" lvl="1" indent="-298450" algn="l" rtl="0">
              <a:lnSpc>
                <a:spcPct val="138000"/>
              </a:lnSpc>
              <a:spcBef>
                <a:spcPts val="0"/>
              </a:spcBef>
              <a:spcAft>
                <a:spcPts val="0"/>
              </a:spcAft>
              <a:buClr>
                <a:schemeClr val="dk1"/>
              </a:buClr>
              <a:buSzPts val="1100"/>
              <a:buChar char="○"/>
            </a:pPr>
            <a:r>
              <a:rPr lang="es" sz="1100">
                <a:solidFill>
                  <a:schemeClr val="dk1"/>
                </a:solidFill>
                <a:highlight>
                  <a:srgbClr val="FFFFFF"/>
                </a:highlight>
              </a:rPr>
              <a:t>Purchased 1 new coach boat, 2 race 420s, 3 race optis, 1 Zest</a:t>
            </a:r>
            <a:endParaRPr sz="1100">
              <a:solidFill>
                <a:schemeClr val="dk1"/>
              </a:solidFill>
              <a:highlight>
                <a:srgbClr val="FFFFFF"/>
              </a:highlight>
            </a:endParaRPr>
          </a:p>
          <a:p>
            <a:pPr marL="914400" marR="0" lvl="1" indent="-298450" algn="l" rtl="0">
              <a:lnSpc>
                <a:spcPct val="138000"/>
              </a:lnSpc>
              <a:spcBef>
                <a:spcPts val="0"/>
              </a:spcBef>
              <a:spcAft>
                <a:spcPts val="0"/>
              </a:spcAft>
              <a:buClr>
                <a:schemeClr val="dk1"/>
              </a:buClr>
              <a:buSzPts val="1100"/>
              <a:buChar char="○"/>
            </a:pPr>
            <a:r>
              <a:rPr lang="es" sz="1100">
                <a:solidFill>
                  <a:schemeClr val="dk1"/>
                </a:solidFill>
                <a:highlight>
                  <a:srgbClr val="FFFFFF"/>
                </a:highlight>
              </a:rPr>
              <a:t>Repaired Zodiac to extend life 7-10 years</a:t>
            </a:r>
            <a:endParaRPr sz="1100">
              <a:solidFill>
                <a:schemeClr val="dk1"/>
              </a:solidFill>
              <a:highlight>
                <a:srgbClr val="FFFFFF"/>
              </a:highlight>
            </a:endParaRPr>
          </a:p>
          <a:p>
            <a:pPr marL="914400" marR="0" lvl="1" indent="-298450" algn="l" rtl="0">
              <a:lnSpc>
                <a:spcPct val="138000"/>
              </a:lnSpc>
              <a:spcBef>
                <a:spcPts val="0"/>
              </a:spcBef>
              <a:spcAft>
                <a:spcPts val="0"/>
              </a:spcAft>
              <a:buClr>
                <a:schemeClr val="dk1"/>
              </a:buClr>
              <a:buSzPts val="1100"/>
              <a:buChar char="○"/>
            </a:pPr>
            <a:r>
              <a:rPr lang="es" sz="1100">
                <a:solidFill>
                  <a:schemeClr val="dk1"/>
                </a:solidFill>
                <a:highlight>
                  <a:srgbClr val="FFFFFF"/>
                </a:highlight>
              </a:rPr>
              <a:t>Current fleet:</a:t>
            </a:r>
            <a:endParaRPr sz="1100">
              <a:solidFill>
                <a:schemeClr val="dk1"/>
              </a:solidFill>
              <a:highlight>
                <a:srgbClr val="FFFFFF"/>
              </a:highlight>
            </a:endParaRPr>
          </a:p>
          <a:p>
            <a:pPr marL="1371600" marR="0" lvl="2" indent="-298450" algn="l" rtl="0">
              <a:lnSpc>
                <a:spcPct val="138000"/>
              </a:lnSpc>
              <a:spcBef>
                <a:spcPts val="0"/>
              </a:spcBef>
              <a:spcAft>
                <a:spcPts val="0"/>
              </a:spcAft>
              <a:buClr>
                <a:schemeClr val="dk1"/>
              </a:buClr>
              <a:buSzPts val="1100"/>
              <a:buChar char="■"/>
            </a:pPr>
            <a:r>
              <a:rPr lang="es" sz="1100">
                <a:solidFill>
                  <a:schemeClr val="dk1"/>
                </a:solidFill>
                <a:highlight>
                  <a:srgbClr val="FFFFFF"/>
                </a:highlight>
              </a:rPr>
              <a:t>7 Race 420s (2 new, 2 great, 3 good condition)</a:t>
            </a:r>
            <a:endParaRPr sz="1100">
              <a:solidFill>
                <a:schemeClr val="dk1"/>
              </a:solidFill>
              <a:highlight>
                <a:srgbClr val="FFFFFF"/>
              </a:highlight>
            </a:endParaRPr>
          </a:p>
          <a:p>
            <a:pPr marL="1371600" marR="0" lvl="2" indent="-298450" algn="l" rtl="0">
              <a:lnSpc>
                <a:spcPct val="138000"/>
              </a:lnSpc>
              <a:spcBef>
                <a:spcPts val="0"/>
              </a:spcBef>
              <a:spcAft>
                <a:spcPts val="0"/>
              </a:spcAft>
              <a:buClr>
                <a:schemeClr val="dk1"/>
              </a:buClr>
              <a:buSzPts val="1100"/>
              <a:buChar char="■"/>
            </a:pPr>
            <a:r>
              <a:rPr lang="es" sz="1100">
                <a:solidFill>
                  <a:schemeClr val="dk1"/>
                </a:solidFill>
                <a:highlight>
                  <a:srgbClr val="FFFFFF"/>
                </a:highlight>
              </a:rPr>
              <a:t>12 LTS 420s (CanSail 3-4)</a:t>
            </a:r>
            <a:endParaRPr sz="1100">
              <a:solidFill>
                <a:schemeClr val="dk1"/>
              </a:solidFill>
              <a:highlight>
                <a:srgbClr val="FFFFFF"/>
              </a:highlight>
            </a:endParaRPr>
          </a:p>
          <a:p>
            <a:pPr marL="1371600" marR="0" lvl="2" indent="-298450" algn="l" rtl="0">
              <a:lnSpc>
                <a:spcPct val="138000"/>
              </a:lnSpc>
              <a:spcBef>
                <a:spcPts val="0"/>
              </a:spcBef>
              <a:spcAft>
                <a:spcPts val="0"/>
              </a:spcAft>
              <a:buClr>
                <a:schemeClr val="dk1"/>
              </a:buClr>
              <a:buSzPts val="1100"/>
              <a:buChar char="■"/>
            </a:pPr>
            <a:r>
              <a:rPr lang="es" sz="1100">
                <a:solidFill>
                  <a:schemeClr val="dk1"/>
                </a:solidFill>
                <a:highlight>
                  <a:srgbClr val="FFFFFF"/>
                </a:highlight>
              </a:rPr>
              <a:t>9 Zests (CanSail 1-3)</a:t>
            </a:r>
            <a:endParaRPr sz="1100">
              <a:solidFill>
                <a:schemeClr val="dk1"/>
              </a:solidFill>
              <a:highlight>
                <a:srgbClr val="FFFFFF"/>
              </a:highlight>
            </a:endParaRPr>
          </a:p>
          <a:p>
            <a:pPr marL="1371600" marR="0" lvl="2" indent="-298450" algn="l" rtl="0">
              <a:lnSpc>
                <a:spcPct val="138000"/>
              </a:lnSpc>
              <a:spcBef>
                <a:spcPts val="0"/>
              </a:spcBef>
              <a:spcAft>
                <a:spcPts val="0"/>
              </a:spcAft>
              <a:buClr>
                <a:schemeClr val="dk1"/>
              </a:buClr>
              <a:buSzPts val="1100"/>
              <a:buChar char="■"/>
            </a:pPr>
            <a:r>
              <a:rPr lang="es" sz="1100">
                <a:solidFill>
                  <a:schemeClr val="dk1"/>
                </a:solidFill>
                <a:highlight>
                  <a:srgbClr val="FFFFFF"/>
                </a:highlight>
              </a:rPr>
              <a:t>3 Fevas (CanSail 1-30</a:t>
            </a:r>
            <a:endParaRPr sz="1100">
              <a:solidFill>
                <a:schemeClr val="dk1"/>
              </a:solidFill>
              <a:highlight>
                <a:srgbClr val="FFFFFF"/>
              </a:highlight>
            </a:endParaRPr>
          </a:p>
          <a:p>
            <a:pPr marL="1371600" marR="0" lvl="2" indent="-298450" algn="l" rtl="0">
              <a:lnSpc>
                <a:spcPct val="138000"/>
              </a:lnSpc>
              <a:spcBef>
                <a:spcPts val="0"/>
              </a:spcBef>
              <a:spcAft>
                <a:spcPts val="0"/>
              </a:spcAft>
              <a:buClr>
                <a:schemeClr val="dk1"/>
              </a:buClr>
              <a:buSzPts val="1100"/>
              <a:buChar char="■"/>
            </a:pPr>
            <a:r>
              <a:rPr lang="es" sz="1100">
                <a:solidFill>
                  <a:schemeClr val="dk1"/>
                </a:solidFill>
                <a:highlight>
                  <a:srgbClr val="FFFFFF"/>
                </a:highlight>
              </a:rPr>
              <a:t>13 Opti</a:t>
            </a:r>
            <a:endParaRPr sz="1100">
              <a:solidFill>
                <a:schemeClr val="dk1"/>
              </a:solidFill>
              <a:highlight>
                <a:srgbClr val="FFFFFF"/>
              </a:highlight>
            </a:endParaRPr>
          </a:p>
          <a:p>
            <a:pPr marL="1371600" marR="0" lvl="2" indent="-298450" algn="l" rtl="0">
              <a:lnSpc>
                <a:spcPct val="138000"/>
              </a:lnSpc>
              <a:spcBef>
                <a:spcPts val="0"/>
              </a:spcBef>
              <a:spcAft>
                <a:spcPts val="0"/>
              </a:spcAft>
              <a:buClr>
                <a:schemeClr val="dk1"/>
              </a:buClr>
              <a:buSzPts val="1100"/>
              <a:buChar char="■"/>
            </a:pPr>
            <a:r>
              <a:rPr lang="es" sz="1100">
                <a:solidFill>
                  <a:schemeClr val="dk1"/>
                </a:solidFill>
                <a:highlight>
                  <a:srgbClr val="FFFFFF"/>
                </a:highlight>
              </a:rPr>
              <a:t>8 Echos (Wetfeet &amp; CanSail 1)</a:t>
            </a:r>
            <a:endParaRPr sz="1100">
              <a:solidFill>
                <a:schemeClr val="dk1"/>
              </a:solidFill>
              <a:highlight>
                <a:srgbClr val="FFFFFF"/>
              </a:highlight>
            </a:endParaRPr>
          </a:p>
          <a:p>
            <a:pPr marL="0" marR="0" lvl="0" indent="0" algn="l" rtl="0">
              <a:lnSpc>
                <a:spcPct val="138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1295400" marR="381000" lvl="0" indent="0" algn="l" rtl="0">
              <a:lnSpc>
                <a:spcPct val="138000"/>
              </a:lnSpc>
              <a:spcBef>
                <a:spcPts val="0"/>
              </a:spcBef>
              <a:spcAft>
                <a:spcPts val="0"/>
              </a:spcAft>
              <a:buClr>
                <a:schemeClr val="dk1"/>
              </a:buClr>
              <a:buSzPts val="1100"/>
              <a:buFont typeface="Arial"/>
              <a:buNone/>
            </a:pPr>
            <a:endParaRPr sz="1100" b="0"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600"/>
              </a:spcBef>
              <a:spcAft>
                <a:spcPts val="0"/>
              </a:spcAft>
              <a:buClr>
                <a:srgbClr val="000000"/>
              </a:buClr>
              <a:buSzPts val="1200"/>
              <a:buFont typeface="Arial"/>
              <a:buNone/>
            </a:pPr>
            <a:endParaRPr sz="1200" b="0" i="0" u="none" strike="noStrike" cap="none">
              <a:solidFill>
                <a:srgbClr val="666666"/>
              </a:solidFill>
              <a:latin typeface="Zilla Slab"/>
              <a:ea typeface="Zilla Slab"/>
              <a:cs typeface="Zilla Slab"/>
              <a:sym typeface="Zilla Slab"/>
            </a:endParaRPr>
          </a:p>
        </p:txBody>
      </p:sp>
      <p:sp>
        <p:nvSpPr>
          <p:cNvPr id="354" name="Google Shape;354;p26"/>
          <p:cNvSpPr txBox="1">
            <a:spLocks noGrp="1"/>
          </p:cNvSpPr>
          <p:nvPr>
            <p:ph type="ctrTitle"/>
          </p:nvPr>
        </p:nvSpPr>
        <p:spPr>
          <a:xfrm>
            <a:off x="873575" y="0"/>
            <a:ext cx="4132500" cy="85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s" sz="2000" b="1">
                <a:solidFill>
                  <a:schemeClr val="dk1"/>
                </a:solidFill>
                <a:latin typeface="Calibri"/>
                <a:ea typeface="Calibri"/>
                <a:cs typeface="Calibri"/>
                <a:sym typeface="Calibri"/>
              </a:rPr>
              <a:t>Junior Sailing con</a:t>
            </a:r>
            <a:r>
              <a:rPr lang="es" b="1">
                <a:solidFill>
                  <a:schemeClr val="dk1"/>
                </a:solidFill>
                <a:latin typeface="Calibri"/>
                <a:ea typeface="Calibri"/>
                <a:cs typeface="Calibri"/>
                <a:sym typeface="Calibri"/>
              </a:rPr>
              <a:t>’t</a:t>
            </a:r>
            <a:endParaRPr sz="3400" b="1">
              <a:latin typeface="Merriweather Sans"/>
              <a:ea typeface="Merriweather Sans"/>
              <a:cs typeface="Merriweather Sans"/>
              <a:sym typeface="Merriweather Sans"/>
            </a:endParaRPr>
          </a:p>
        </p:txBody>
      </p:sp>
      <p:sp>
        <p:nvSpPr>
          <p:cNvPr id="355" name="Google Shape;355;p26"/>
          <p:cNvSpPr txBox="1"/>
          <p:nvPr/>
        </p:nvSpPr>
        <p:spPr>
          <a:xfrm>
            <a:off x="188225" y="118875"/>
            <a:ext cx="2153700" cy="41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Zilla Slab"/>
                <a:ea typeface="Zilla Slab"/>
                <a:cs typeface="Zilla Slab"/>
                <a:sym typeface="Zilla Slab"/>
              </a:rPr>
              <a:t>10.0 </a:t>
            </a:r>
            <a:endParaRPr sz="1400" b="1" i="0" u="none" strike="noStrike" cap="none">
              <a:solidFill>
                <a:srgbClr val="000000"/>
              </a:solidFill>
              <a:latin typeface="Zilla Slab"/>
              <a:ea typeface="Zilla Slab"/>
              <a:cs typeface="Zilla Slab"/>
              <a:sym typeface="Zilla Slab"/>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8"/>
          <p:cNvSpPr txBox="1">
            <a:spLocks noGrp="1"/>
          </p:cNvSpPr>
          <p:nvPr>
            <p:ph type="subTitle" idx="4294967295"/>
          </p:nvPr>
        </p:nvSpPr>
        <p:spPr>
          <a:xfrm>
            <a:off x="476250" y="428975"/>
            <a:ext cx="8011200" cy="42321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chemeClr val="dk1"/>
              </a:buClr>
              <a:buSzPts val="1100"/>
              <a:buFont typeface="Arial"/>
              <a:buNone/>
            </a:pPr>
            <a:r>
              <a:rPr lang="es" sz="1000" b="1" u="sng">
                <a:solidFill>
                  <a:schemeClr val="dk1"/>
                </a:solidFill>
                <a:latin typeface="Arial"/>
                <a:ea typeface="Arial"/>
                <a:cs typeface="Arial"/>
                <a:sym typeface="Arial"/>
              </a:rPr>
              <a:t>Program Highlights</a:t>
            </a:r>
            <a:endParaRPr sz="1000">
              <a:solidFill>
                <a:schemeClr val="dk1"/>
              </a:solidFill>
              <a:latin typeface="Arial"/>
              <a:ea typeface="Arial"/>
              <a:cs typeface="Arial"/>
              <a:sym typeface="Arial"/>
            </a:endParaRPr>
          </a:p>
          <a:p>
            <a:pPr marL="914400" lvl="0" indent="-304800" algn="l" rtl="0">
              <a:lnSpc>
                <a:spcPct val="115000"/>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Invested in new boats and our fleet is very healthy</a:t>
            </a:r>
            <a:endParaRPr sz="1200">
              <a:solidFill>
                <a:schemeClr val="dk1"/>
              </a:solidFill>
              <a:latin typeface="Arial"/>
              <a:ea typeface="Arial"/>
              <a:cs typeface="Arial"/>
              <a:sym typeface="Arial"/>
            </a:endParaRPr>
          </a:p>
          <a:p>
            <a:pPr marL="914400" lvl="0" indent="-304800" algn="l" rtl="0">
              <a:lnSpc>
                <a:spcPct val="115000"/>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Introduce comprehensive pre-season safe sport training in partnership with Operations and ASLC</a:t>
            </a:r>
            <a:endParaRPr sz="1200">
              <a:solidFill>
                <a:schemeClr val="dk1"/>
              </a:solidFill>
              <a:latin typeface="Arial"/>
              <a:ea typeface="Arial"/>
              <a:cs typeface="Arial"/>
              <a:sym typeface="Arial"/>
            </a:endParaRPr>
          </a:p>
          <a:p>
            <a:pPr marL="914400" lvl="0" indent="-304800" algn="l" rtl="0">
              <a:lnSpc>
                <a:spcPct val="115000"/>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Continued focus on progression and not levels</a:t>
            </a:r>
            <a:endParaRPr sz="1200">
              <a:solidFill>
                <a:schemeClr val="dk1"/>
              </a:solidFill>
              <a:latin typeface="Arial"/>
              <a:ea typeface="Arial"/>
              <a:cs typeface="Arial"/>
              <a:sym typeface="Arial"/>
            </a:endParaRPr>
          </a:p>
          <a:p>
            <a:pPr marL="914400" lvl="0" indent="-304800" algn="l" rtl="0">
              <a:lnSpc>
                <a:spcPct val="115000"/>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Increased Instructor focus on evaluation process</a:t>
            </a:r>
            <a:endParaRPr sz="1200">
              <a:solidFill>
                <a:schemeClr val="dk1"/>
              </a:solidFill>
              <a:latin typeface="Arial"/>
              <a:ea typeface="Arial"/>
              <a:cs typeface="Arial"/>
              <a:sym typeface="Arial"/>
            </a:endParaRPr>
          </a:p>
          <a:p>
            <a:pPr marL="1371600" lvl="1" indent="-304800" algn="l" rtl="0">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Best evaluation statistics (consistency &amp; completion)</a:t>
            </a:r>
            <a:endParaRPr sz="1200">
              <a:solidFill>
                <a:schemeClr val="dk1"/>
              </a:solidFill>
              <a:latin typeface="Arial"/>
              <a:ea typeface="Arial"/>
              <a:cs typeface="Arial"/>
              <a:sym typeface="Arial"/>
            </a:endParaRPr>
          </a:p>
          <a:p>
            <a:pPr marL="914400" lvl="0" indent="-304800" algn="l" rtl="0">
              <a:lnSpc>
                <a:spcPct val="115000"/>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Optimist fleet continues to be a popular program for younger sailors learn to race</a:t>
            </a:r>
            <a:endParaRPr sz="1200">
              <a:solidFill>
                <a:schemeClr val="dk1"/>
              </a:solidFill>
              <a:latin typeface="Arial"/>
              <a:ea typeface="Arial"/>
              <a:cs typeface="Arial"/>
              <a:sym typeface="Arial"/>
            </a:endParaRPr>
          </a:p>
          <a:p>
            <a:pPr marL="914400" lvl="0" indent="-304800" algn="l" rtl="0">
              <a:lnSpc>
                <a:spcPct val="115000"/>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Re-introduced Commodores &amp; Spoons racing Tues &amp; Thurs</a:t>
            </a:r>
            <a:endParaRPr sz="1200">
              <a:solidFill>
                <a:schemeClr val="dk1"/>
              </a:solidFill>
              <a:latin typeface="Arial"/>
              <a:ea typeface="Arial"/>
              <a:cs typeface="Arial"/>
              <a:sym typeface="Arial"/>
            </a:endParaRPr>
          </a:p>
          <a:p>
            <a:pPr marL="914400" lvl="0" indent="-304800" algn="l" rtl="0">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Attended 3 off lake regattas:  8 boats at PCYC x 2, 8 boats at Cork</a:t>
            </a:r>
            <a:endParaRPr sz="1200">
              <a:solidFill>
                <a:schemeClr val="dk1"/>
              </a:solidFill>
              <a:latin typeface="Arial"/>
              <a:ea typeface="Arial"/>
              <a:cs typeface="Arial"/>
              <a:sym typeface="Arial"/>
            </a:endParaRPr>
          </a:p>
          <a:p>
            <a:pPr marL="914400" lvl="0" indent="-304800" algn="l" rtl="0">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Opti race team attended 3 off lake regattas: 3 boats at PCYC x 2, 3 boats at LBSC</a:t>
            </a:r>
            <a:endParaRPr sz="1200">
              <a:solidFill>
                <a:schemeClr val="dk1"/>
              </a:solidFill>
              <a:latin typeface="Arial"/>
              <a:ea typeface="Arial"/>
              <a:cs typeface="Arial"/>
              <a:sym typeface="Arial"/>
            </a:endParaRPr>
          </a:p>
          <a:p>
            <a:pPr marL="914400" lvl="0" indent="-304800" algn="l" rtl="0">
              <a:lnSpc>
                <a:spcPct val="115000"/>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Continued culture of fun, learning and performance</a:t>
            </a:r>
            <a:endParaRPr sz="1200">
              <a:solidFill>
                <a:schemeClr val="dk1"/>
              </a:solidFill>
              <a:latin typeface="Arial"/>
              <a:ea typeface="Arial"/>
              <a:cs typeface="Arial"/>
              <a:sym typeface="Arial"/>
            </a:endParaRPr>
          </a:p>
          <a:p>
            <a:pPr marL="914400" lvl="0" indent="-304800" algn="l" rtl="0">
              <a:lnSpc>
                <a:spcPct val="115000"/>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Instructors:  10 of 16 instructors achieved advanced certifications (allows SLYC to deliver higher quality coaching and evaluations)</a:t>
            </a:r>
            <a:endParaRPr sz="1200">
              <a:solidFill>
                <a:schemeClr val="dk1"/>
              </a:solidFill>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endParaRPr sz="1000">
              <a:solidFill>
                <a:schemeClr val="dk1"/>
              </a:solidFill>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s" sz="1000" b="1" u="sng">
                <a:solidFill>
                  <a:schemeClr val="dk1"/>
                </a:solidFill>
                <a:latin typeface="Arial"/>
                <a:ea typeface="Arial"/>
                <a:cs typeface="Arial"/>
                <a:sym typeface="Arial"/>
              </a:rPr>
              <a:t>Goals for 2024</a:t>
            </a:r>
            <a:endParaRPr sz="1000" b="1" u="sng">
              <a:solidFill>
                <a:schemeClr val="dk1"/>
              </a:solidFill>
              <a:latin typeface="Arial"/>
              <a:ea typeface="Arial"/>
              <a:cs typeface="Arial"/>
              <a:sym typeface="Arial"/>
            </a:endParaRPr>
          </a:p>
          <a:p>
            <a:pPr marL="914400" lvl="0" indent="-304800" algn="l" rtl="0">
              <a:lnSpc>
                <a:spcPct val="115000"/>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Limited fleet purchasing required</a:t>
            </a:r>
            <a:endParaRPr sz="1200">
              <a:solidFill>
                <a:schemeClr val="dk1"/>
              </a:solidFill>
              <a:latin typeface="Arial"/>
              <a:ea typeface="Arial"/>
              <a:cs typeface="Arial"/>
              <a:sym typeface="Arial"/>
            </a:endParaRPr>
          </a:p>
          <a:p>
            <a:pPr marL="914400" lvl="0" indent="-304800" algn="l" rtl="0">
              <a:lnSpc>
                <a:spcPct val="115000"/>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Review trailer safety (repair vs replace)</a:t>
            </a:r>
            <a:endParaRPr sz="1200">
              <a:solidFill>
                <a:schemeClr val="dk1"/>
              </a:solidFill>
              <a:latin typeface="Arial"/>
              <a:ea typeface="Arial"/>
              <a:cs typeface="Arial"/>
              <a:sym typeface="Arial"/>
            </a:endParaRPr>
          </a:p>
          <a:p>
            <a:pPr marL="914400" lvl="0" indent="-304800" algn="l" rtl="0">
              <a:lnSpc>
                <a:spcPct val="115000"/>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Focus on Program Quality</a:t>
            </a:r>
            <a:endParaRPr sz="1200">
              <a:solidFill>
                <a:schemeClr val="dk1"/>
              </a:solidFill>
              <a:latin typeface="Arial"/>
              <a:ea typeface="Arial"/>
              <a:cs typeface="Arial"/>
              <a:sym typeface="Arial"/>
            </a:endParaRPr>
          </a:p>
          <a:p>
            <a:pPr marL="914400" lvl="0" indent="-304800" algn="l" rtl="0">
              <a:lnSpc>
                <a:spcPct val="115000"/>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Continue to focus on discipline and clarity of evaluation (while focusing on sailing/skills and not levels)</a:t>
            </a:r>
            <a:endParaRPr sz="1200">
              <a:solidFill>
                <a:schemeClr val="dk1"/>
              </a:solidFill>
              <a:latin typeface="Arial"/>
              <a:ea typeface="Arial"/>
              <a:cs typeface="Arial"/>
              <a:sym typeface="Arial"/>
            </a:endParaRPr>
          </a:p>
          <a:p>
            <a:pPr marL="914400" lvl="0" indent="-304800" algn="l" rtl="0">
              <a:lnSpc>
                <a:spcPct val="115000"/>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Continue the SLYC tradition of promoting a lifelong love of sailing</a:t>
            </a:r>
            <a:endParaRPr sz="1200">
              <a:solidFill>
                <a:schemeClr val="dk1"/>
              </a:solidFill>
              <a:latin typeface="Arial"/>
              <a:ea typeface="Arial"/>
              <a:cs typeface="Arial"/>
              <a:sym typeface="Arial"/>
            </a:endParaRPr>
          </a:p>
          <a:p>
            <a:pPr marL="914400" lvl="0" indent="-304800" algn="l" rtl="0">
              <a:lnSpc>
                <a:spcPct val="115000"/>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Continue to educate parents/sailors on Opti racing and ILCA racing (two largest race fleets in world)</a:t>
            </a:r>
            <a:endParaRPr sz="1200">
              <a:solidFill>
                <a:schemeClr val="dk1"/>
              </a:solidFill>
              <a:latin typeface="Arial"/>
              <a:ea typeface="Arial"/>
              <a:cs typeface="Arial"/>
              <a:sym typeface="Arial"/>
            </a:endParaRPr>
          </a:p>
          <a:p>
            <a:pPr marL="914400" lvl="0" indent="-304800" algn="l" rtl="0">
              <a:lnSpc>
                <a:spcPct val="115000"/>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Ensure Cottage Club is hosted and that SLYC has a major presence</a:t>
            </a:r>
            <a:endParaRPr sz="1200">
              <a:solidFill>
                <a:schemeClr val="dk1"/>
              </a:solidFill>
              <a:latin typeface="Arial"/>
              <a:ea typeface="Arial"/>
              <a:cs typeface="Arial"/>
              <a:sym typeface="Arial"/>
            </a:endParaRPr>
          </a:p>
          <a:p>
            <a:pPr marL="457200" lvl="0" indent="0" algn="l" rtl="0">
              <a:lnSpc>
                <a:spcPct val="115000"/>
              </a:lnSpc>
              <a:spcBef>
                <a:spcPts val="0"/>
              </a:spcBef>
              <a:spcAft>
                <a:spcPts val="0"/>
              </a:spcAft>
              <a:buSzPts val="1200"/>
              <a:buNone/>
            </a:pPr>
            <a:endParaRPr sz="1000">
              <a:solidFill>
                <a:schemeClr val="dk1"/>
              </a:solidFill>
              <a:latin typeface="Arial"/>
              <a:ea typeface="Arial"/>
              <a:cs typeface="Arial"/>
              <a:sym typeface="Arial"/>
            </a:endParaRPr>
          </a:p>
          <a:p>
            <a:pPr marL="0" lvl="0" indent="0" algn="l" rtl="0">
              <a:lnSpc>
                <a:spcPct val="100000"/>
              </a:lnSpc>
              <a:spcBef>
                <a:spcPts val="0"/>
              </a:spcBef>
              <a:spcAft>
                <a:spcPts val="0"/>
              </a:spcAft>
              <a:buSzPts val="1200"/>
              <a:buNone/>
            </a:pPr>
            <a:endParaRPr/>
          </a:p>
        </p:txBody>
      </p:sp>
      <p:sp>
        <p:nvSpPr>
          <p:cNvPr id="361" name="Google Shape;361;p28"/>
          <p:cNvSpPr txBox="1">
            <a:spLocks noGrp="1"/>
          </p:cNvSpPr>
          <p:nvPr>
            <p:ph type="ctrTitle"/>
          </p:nvPr>
        </p:nvSpPr>
        <p:spPr>
          <a:xfrm>
            <a:off x="887450" y="74075"/>
            <a:ext cx="7961100" cy="50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1400" b="1">
                <a:solidFill>
                  <a:schemeClr val="dk1"/>
                </a:solidFill>
                <a:latin typeface="Calibri"/>
                <a:ea typeface="Calibri"/>
                <a:cs typeface="Calibri"/>
                <a:sym typeface="Calibri"/>
              </a:rPr>
              <a:t>Junior Sailing con’t</a:t>
            </a:r>
            <a:endParaRPr sz="1400" b="1">
              <a:latin typeface="Barlow Semi Condensed"/>
              <a:ea typeface="Barlow Semi Condensed"/>
              <a:cs typeface="Barlow Semi Condensed"/>
              <a:sym typeface="Barlow Semi Condensed"/>
            </a:endParaRPr>
          </a:p>
        </p:txBody>
      </p:sp>
      <p:sp>
        <p:nvSpPr>
          <p:cNvPr id="362" name="Google Shape;362;p28"/>
          <p:cNvSpPr txBox="1"/>
          <p:nvPr/>
        </p:nvSpPr>
        <p:spPr>
          <a:xfrm>
            <a:off x="208050" y="158500"/>
            <a:ext cx="832200" cy="35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Zilla Slab"/>
                <a:ea typeface="Zilla Slab"/>
                <a:cs typeface="Zilla Slab"/>
                <a:sym typeface="Zilla Slab"/>
              </a:rPr>
              <a:t>10.0</a:t>
            </a:r>
            <a:endParaRPr sz="1400" b="1" i="0" u="none" strike="noStrike" cap="none">
              <a:solidFill>
                <a:srgbClr val="000000"/>
              </a:solidFill>
              <a:latin typeface="Zilla Slab"/>
              <a:ea typeface="Zilla Slab"/>
              <a:cs typeface="Zilla Slab"/>
              <a:sym typeface="Zilla Slab"/>
            </a:endParaRPr>
          </a:p>
        </p:txBody>
      </p:sp>
      <p:pic>
        <p:nvPicPr>
          <p:cNvPr id="363" name="Google Shape;363;p28"/>
          <p:cNvPicPr preferRelativeResize="0"/>
          <p:nvPr/>
        </p:nvPicPr>
        <p:blipFill rotWithShape="1">
          <a:blip r:embed="rId3">
            <a:alphaModFix/>
          </a:blip>
          <a:srcRect/>
          <a:stretch/>
        </p:blipFill>
        <p:spPr>
          <a:xfrm>
            <a:off x="8354400" y="4388975"/>
            <a:ext cx="711475" cy="661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25ecbd5494a_0_93"/>
          <p:cNvSpPr txBox="1">
            <a:spLocks noGrp="1"/>
          </p:cNvSpPr>
          <p:nvPr>
            <p:ph type="subTitle" idx="4294967295"/>
          </p:nvPr>
        </p:nvSpPr>
        <p:spPr>
          <a:xfrm>
            <a:off x="1013975" y="1382825"/>
            <a:ext cx="7783200" cy="3655500"/>
          </a:xfrm>
          <a:prstGeom prst="rect">
            <a:avLst/>
          </a:prstGeom>
          <a:noFill/>
          <a:ln>
            <a:noFill/>
          </a:ln>
        </p:spPr>
        <p:txBody>
          <a:bodyPr spcFirstLastPara="1" wrap="square" lIns="91425" tIns="91425" rIns="91425" bIns="91425" anchor="t" anchorCtr="0">
            <a:noAutofit/>
          </a:bodyPr>
          <a:lstStyle/>
          <a:p>
            <a:pPr marL="0" lvl="0" indent="0" algn="l" rtl="0">
              <a:lnSpc>
                <a:spcPct val="106999"/>
              </a:lnSpc>
              <a:spcBef>
                <a:spcPts val="0"/>
              </a:spcBef>
              <a:spcAft>
                <a:spcPts val="0"/>
              </a:spcAft>
              <a:buClr>
                <a:schemeClr val="dk1"/>
              </a:buClr>
              <a:buSzPts val="1100"/>
              <a:buFont typeface="Arial"/>
              <a:buNone/>
            </a:pPr>
            <a:r>
              <a:rPr lang="es" sz="1200" b="1">
                <a:solidFill>
                  <a:schemeClr val="dk1"/>
                </a:solidFill>
                <a:latin typeface="Arial"/>
                <a:ea typeface="Arial"/>
                <a:cs typeface="Arial"/>
                <a:sym typeface="Arial"/>
              </a:rPr>
              <a:t>Leadership</a:t>
            </a:r>
            <a:endParaRPr sz="1200" b="1">
              <a:solidFill>
                <a:schemeClr val="dk1"/>
              </a:solidFill>
              <a:latin typeface="Arial"/>
              <a:ea typeface="Arial"/>
              <a:cs typeface="Arial"/>
              <a:sym typeface="Arial"/>
            </a:endParaRPr>
          </a:p>
          <a:p>
            <a:pPr marL="457200" lvl="0" indent="-304800" algn="l" rtl="0">
              <a:lnSpc>
                <a:spcPct val="106999"/>
              </a:lnSpc>
              <a:spcBef>
                <a:spcPts val="800"/>
              </a:spcBef>
              <a:spcAft>
                <a:spcPts val="0"/>
              </a:spcAft>
              <a:buClr>
                <a:schemeClr val="dk1"/>
              </a:buClr>
              <a:buSzPts val="1200"/>
              <a:buFont typeface="Arial"/>
              <a:buChar char="●"/>
            </a:pPr>
            <a:r>
              <a:rPr lang="es" sz="1200">
                <a:solidFill>
                  <a:schemeClr val="dk1"/>
                </a:solidFill>
                <a:latin typeface="Arial"/>
                <a:ea typeface="Arial"/>
                <a:cs typeface="Arial"/>
                <a:sym typeface="Arial"/>
              </a:rPr>
              <a:t>Thank you to our Advisory Group of </a:t>
            </a:r>
            <a:r>
              <a:rPr lang="es" sz="1200" b="1">
                <a:solidFill>
                  <a:schemeClr val="dk1"/>
                </a:solidFill>
                <a:latin typeface="Arial"/>
                <a:ea typeface="Arial"/>
                <a:cs typeface="Arial"/>
                <a:sym typeface="Arial"/>
              </a:rPr>
              <a:t>Gord Welsh, Dave Anderson</a:t>
            </a:r>
            <a:r>
              <a:rPr lang="es" sz="1200">
                <a:solidFill>
                  <a:schemeClr val="dk1"/>
                </a:solidFill>
                <a:latin typeface="Arial"/>
                <a:ea typeface="Arial"/>
                <a:cs typeface="Arial"/>
                <a:sym typeface="Arial"/>
              </a:rPr>
              <a:t> and </a:t>
            </a:r>
            <a:r>
              <a:rPr lang="es" sz="1200" b="1">
                <a:solidFill>
                  <a:schemeClr val="dk1"/>
                </a:solidFill>
                <a:latin typeface="Arial"/>
                <a:ea typeface="Arial"/>
                <a:cs typeface="Arial"/>
                <a:sym typeface="Arial"/>
              </a:rPr>
              <a:t>Maclain Walsworth</a:t>
            </a:r>
            <a:r>
              <a:rPr lang="es" sz="1200">
                <a:solidFill>
                  <a:schemeClr val="dk1"/>
                </a:solidFill>
                <a:latin typeface="Arial"/>
                <a:ea typeface="Arial"/>
                <a:cs typeface="Arial"/>
                <a:sym typeface="Arial"/>
              </a:rPr>
              <a:t> for their ideas and suggestions to strengthen weekend racing participation and engagement.</a:t>
            </a:r>
            <a:endParaRPr sz="1200">
              <a:solidFill>
                <a:schemeClr val="dk1"/>
              </a:solidFill>
              <a:latin typeface="Arial"/>
              <a:ea typeface="Arial"/>
              <a:cs typeface="Arial"/>
              <a:sym typeface="Arial"/>
            </a:endParaRPr>
          </a:p>
          <a:p>
            <a:pPr marL="0" lvl="0" indent="0" algn="l" rtl="0">
              <a:lnSpc>
                <a:spcPct val="106999"/>
              </a:lnSpc>
              <a:spcBef>
                <a:spcPts val="800"/>
              </a:spcBef>
              <a:spcAft>
                <a:spcPts val="0"/>
              </a:spcAft>
              <a:buClr>
                <a:schemeClr val="dk1"/>
              </a:buClr>
              <a:buSzPts val="1100"/>
              <a:buFont typeface="Arial"/>
              <a:buNone/>
            </a:pPr>
            <a:r>
              <a:rPr lang="es" sz="1200" b="1">
                <a:solidFill>
                  <a:schemeClr val="dk1"/>
                </a:solidFill>
                <a:latin typeface="Arial"/>
                <a:ea typeface="Arial"/>
                <a:cs typeface="Arial"/>
                <a:sym typeface="Arial"/>
              </a:rPr>
              <a:t>Race Starters</a:t>
            </a:r>
            <a:endParaRPr sz="1200" b="1">
              <a:solidFill>
                <a:schemeClr val="dk1"/>
              </a:solidFill>
              <a:latin typeface="Arial"/>
              <a:ea typeface="Arial"/>
              <a:cs typeface="Arial"/>
              <a:sym typeface="Arial"/>
            </a:endParaRPr>
          </a:p>
          <a:p>
            <a:pPr marL="457200" lvl="0" indent="-304800" algn="l" rtl="0">
              <a:lnSpc>
                <a:spcPct val="106999"/>
              </a:lnSpc>
              <a:spcBef>
                <a:spcPts val="800"/>
              </a:spcBef>
              <a:spcAft>
                <a:spcPts val="0"/>
              </a:spcAft>
              <a:buClr>
                <a:schemeClr val="dk1"/>
              </a:buClr>
              <a:buSzPts val="1200"/>
              <a:buFont typeface="Arial"/>
              <a:buChar char="●"/>
            </a:pPr>
            <a:r>
              <a:rPr lang="es" sz="1200">
                <a:solidFill>
                  <a:schemeClr val="dk1"/>
                </a:solidFill>
                <a:latin typeface="Arial"/>
                <a:ea typeface="Arial"/>
                <a:cs typeface="Arial"/>
                <a:sym typeface="Arial"/>
              </a:rPr>
              <a:t>We are grateful to our Junior Sailing Instructors who commit their weekend time to start the races.</a:t>
            </a:r>
            <a:endParaRPr sz="1200">
              <a:solidFill>
                <a:schemeClr val="dk1"/>
              </a:solidFill>
              <a:latin typeface="Arial"/>
              <a:ea typeface="Arial"/>
              <a:cs typeface="Arial"/>
              <a:sym typeface="Arial"/>
            </a:endParaRPr>
          </a:p>
          <a:p>
            <a:pPr marL="457200" lvl="0" indent="-304800" algn="l" rtl="0">
              <a:lnSpc>
                <a:spcPct val="106999"/>
              </a:lnSpc>
              <a:spcBef>
                <a:spcPts val="0"/>
              </a:spcBef>
              <a:spcAft>
                <a:spcPts val="0"/>
              </a:spcAft>
              <a:buClr>
                <a:schemeClr val="dk1"/>
              </a:buClr>
              <a:buSzPts val="1200"/>
              <a:buFont typeface="Arial"/>
              <a:buChar char="●"/>
            </a:pPr>
            <a:r>
              <a:rPr lang="es" sz="1200" b="1">
                <a:solidFill>
                  <a:schemeClr val="dk1"/>
                </a:solidFill>
                <a:latin typeface="Arial"/>
                <a:ea typeface="Arial"/>
                <a:cs typeface="Arial"/>
                <a:sym typeface="Arial"/>
              </a:rPr>
              <a:t>Maclain Walsworth</a:t>
            </a:r>
            <a:r>
              <a:rPr lang="es" sz="1200">
                <a:solidFill>
                  <a:schemeClr val="dk1"/>
                </a:solidFill>
                <a:latin typeface="Arial"/>
                <a:ea typeface="Arial"/>
                <a:cs typeface="Arial"/>
                <a:sym typeface="Arial"/>
              </a:rPr>
              <a:t> was our Head Starter with Assistants </a:t>
            </a:r>
            <a:r>
              <a:rPr lang="es" sz="1200" b="1">
                <a:solidFill>
                  <a:schemeClr val="dk1"/>
                </a:solidFill>
                <a:latin typeface="Arial"/>
                <a:ea typeface="Arial"/>
                <a:cs typeface="Arial"/>
                <a:sym typeface="Arial"/>
              </a:rPr>
              <a:t>Rocky Walsworth, Sophie Green</a:t>
            </a:r>
            <a:r>
              <a:rPr lang="es" sz="1200">
                <a:solidFill>
                  <a:schemeClr val="dk1"/>
                </a:solidFill>
                <a:latin typeface="Arial"/>
                <a:ea typeface="Arial"/>
                <a:cs typeface="Arial"/>
                <a:sym typeface="Arial"/>
              </a:rPr>
              <a:t> and </a:t>
            </a:r>
            <a:r>
              <a:rPr lang="es" sz="1200" b="1">
                <a:solidFill>
                  <a:schemeClr val="dk1"/>
                </a:solidFill>
                <a:latin typeface="Arial"/>
                <a:ea typeface="Arial"/>
                <a:cs typeface="Arial"/>
                <a:sym typeface="Arial"/>
              </a:rPr>
              <a:t>Taylor Dalton.</a:t>
            </a:r>
            <a:endParaRPr sz="1200" b="1">
              <a:solidFill>
                <a:schemeClr val="dk1"/>
              </a:solidFill>
              <a:latin typeface="Arial"/>
              <a:ea typeface="Arial"/>
              <a:cs typeface="Arial"/>
              <a:sym typeface="Arial"/>
            </a:endParaRPr>
          </a:p>
          <a:p>
            <a:pPr marL="0" lvl="0" indent="0" algn="l" rtl="0">
              <a:lnSpc>
                <a:spcPct val="106999"/>
              </a:lnSpc>
              <a:spcBef>
                <a:spcPts val="800"/>
              </a:spcBef>
              <a:spcAft>
                <a:spcPts val="0"/>
              </a:spcAft>
              <a:buClr>
                <a:schemeClr val="dk1"/>
              </a:buClr>
              <a:buSzPts val="1100"/>
              <a:buFont typeface="Arial"/>
              <a:buNone/>
            </a:pPr>
            <a:r>
              <a:rPr lang="es" sz="1200" b="1">
                <a:solidFill>
                  <a:schemeClr val="dk1"/>
                </a:solidFill>
                <a:latin typeface="Arial"/>
                <a:ea typeface="Arial"/>
                <a:cs typeface="Arial"/>
                <a:sym typeface="Arial"/>
              </a:rPr>
              <a:t>Participation</a:t>
            </a:r>
            <a:endParaRPr sz="1200" b="1">
              <a:solidFill>
                <a:schemeClr val="dk1"/>
              </a:solidFill>
              <a:latin typeface="Arial"/>
              <a:ea typeface="Arial"/>
              <a:cs typeface="Arial"/>
              <a:sym typeface="Arial"/>
            </a:endParaRPr>
          </a:p>
          <a:p>
            <a:pPr marL="457200" lvl="0" indent="-304800" algn="l" rtl="0">
              <a:lnSpc>
                <a:spcPct val="106999"/>
              </a:lnSpc>
              <a:spcBef>
                <a:spcPts val="800"/>
              </a:spcBef>
              <a:spcAft>
                <a:spcPts val="0"/>
              </a:spcAft>
              <a:buClr>
                <a:schemeClr val="dk1"/>
              </a:buClr>
              <a:buSzPts val="1200"/>
              <a:buFont typeface="Arial"/>
              <a:buChar char="●"/>
            </a:pPr>
            <a:r>
              <a:rPr lang="es" sz="1200">
                <a:solidFill>
                  <a:schemeClr val="dk1"/>
                </a:solidFill>
                <a:latin typeface="Arial"/>
                <a:ea typeface="Arial"/>
                <a:cs typeface="Arial"/>
                <a:sym typeface="Arial"/>
              </a:rPr>
              <a:t>There was a significant increase in participation this year with 15 boats in a number of races.</a:t>
            </a:r>
            <a:endParaRPr sz="1200">
              <a:solidFill>
                <a:schemeClr val="dk1"/>
              </a:solidFill>
              <a:latin typeface="Arial"/>
              <a:ea typeface="Arial"/>
              <a:cs typeface="Arial"/>
              <a:sym typeface="Arial"/>
            </a:endParaRPr>
          </a:p>
          <a:p>
            <a:pPr marL="457200" lvl="0" indent="-304800" algn="l" rtl="0">
              <a:lnSpc>
                <a:spcPct val="106999"/>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Moving the courses closer to the Yacht Club, shorter races and offering 2 or 3 races each day proved successful.</a:t>
            </a:r>
            <a:endParaRPr sz="1200">
              <a:solidFill>
                <a:schemeClr val="dk1"/>
              </a:solidFill>
              <a:latin typeface="Arial"/>
              <a:ea typeface="Arial"/>
              <a:cs typeface="Arial"/>
              <a:sym typeface="Arial"/>
            </a:endParaRPr>
          </a:p>
          <a:p>
            <a:pPr marL="457200" lvl="0" indent="-304800" algn="l" rtl="0">
              <a:lnSpc>
                <a:spcPct val="106999"/>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More Junior sailors participated this year, and 420s were made available to SLYC members.</a:t>
            </a:r>
            <a:endParaRPr sz="1200">
              <a:solidFill>
                <a:schemeClr val="dk1"/>
              </a:solidFill>
              <a:latin typeface="Arial"/>
              <a:ea typeface="Arial"/>
              <a:cs typeface="Arial"/>
              <a:sym typeface="Arial"/>
            </a:endParaRPr>
          </a:p>
          <a:p>
            <a:pPr marL="457200" lvl="0" indent="-304800" algn="l" rtl="0">
              <a:lnSpc>
                <a:spcPct val="106999"/>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Unfortunately, there were more race days cancelled this year due to no wind.</a:t>
            </a:r>
            <a:endParaRPr sz="1200">
              <a:solidFill>
                <a:schemeClr val="dk1"/>
              </a:solidFill>
              <a:latin typeface="Arial"/>
              <a:ea typeface="Arial"/>
              <a:cs typeface="Arial"/>
              <a:sym typeface="Arial"/>
            </a:endParaRPr>
          </a:p>
          <a:p>
            <a:pPr marL="0" lvl="0" indent="0" algn="l" rtl="0">
              <a:lnSpc>
                <a:spcPct val="106999"/>
              </a:lnSpc>
              <a:spcBef>
                <a:spcPts val="800"/>
              </a:spcBef>
              <a:spcAft>
                <a:spcPts val="0"/>
              </a:spcAft>
              <a:buNone/>
            </a:pPr>
            <a:endParaRPr sz="1100">
              <a:solidFill>
                <a:schemeClr val="dk1"/>
              </a:solidFill>
              <a:latin typeface="Arial"/>
              <a:ea typeface="Arial"/>
              <a:cs typeface="Arial"/>
              <a:sym typeface="Arial"/>
            </a:endParaRPr>
          </a:p>
          <a:p>
            <a:pPr marL="0" lvl="0" indent="0" algn="l" rtl="0">
              <a:lnSpc>
                <a:spcPct val="107916"/>
              </a:lnSpc>
              <a:spcBef>
                <a:spcPts val="800"/>
              </a:spcBef>
              <a:spcAft>
                <a:spcPts val="0"/>
              </a:spcAft>
              <a:buClr>
                <a:schemeClr val="dk1"/>
              </a:buClr>
              <a:buSzPts val="1100"/>
              <a:buFont typeface="Arial"/>
              <a:buNone/>
            </a:pPr>
            <a:endParaRPr sz="14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latin typeface="Arial"/>
              <a:ea typeface="Arial"/>
              <a:cs typeface="Arial"/>
              <a:sym typeface="Arial"/>
            </a:endParaRPr>
          </a:p>
        </p:txBody>
      </p:sp>
      <p:sp>
        <p:nvSpPr>
          <p:cNvPr id="369" name="Google Shape;369;g25ecbd5494a_0_93"/>
          <p:cNvSpPr txBox="1">
            <a:spLocks noGrp="1"/>
          </p:cNvSpPr>
          <p:nvPr>
            <p:ph type="ctrTitle"/>
          </p:nvPr>
        </p:nvSpPr>
        <p:spPr>
          <a:xfrm>
            <a:off x="632050" y="402150"/>
            <a:ext cx="8227800" cy="855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 sz="3000" b="1">
                <a:solidFill>
                  <a:schemeClr val="dk1"/>
                </a:solidFill>
                <a:latin typeface="Merriweather Sans"/>
                <a:ea typeface="Merriweather Sans"/>
                <a:cs typeface="Merriweather Sans"/>
                <a:sym typeface="Merriweather Sans"/>
              </a:rPr>
              <a:t>Weekend Racing</a:t>
            </a:r>
            <a:endParaRPr sz="3000" b="1">
              <a:solidFill>
                <a:schemeClr val="dk1"/>
              </a:solidFill>
              <a:latin typeface="Merriweather Sans"/>
              <a:ea typeface="Merriweather Sans"/>
              <a:cs typeface="Merriweather Sans"/>
              <a:sym typeface="Merriweather Sans"/>
            </a:endParaRPr>
          </a:p>
          <a:p>
            <a:pPr marL="0" lvl="0" indent="0" algn="ctr" rtl="0">
              <a:lnSpc>
                <a:spcPct val="115000"/>
              </a:lnSpc>
              <a:spcBef>
                <a:spcPts val="0"/>
              </a:spcBef>
              <a:spcAft>
                <a:spcPts val="0"/>
              </a:spcAft>
              <a:buClr>
                <a:schemeClr val="dk1"/>
              </a:buClr>
              <a:buSzPts val="1100"/>
              <a:buFont typeface="Arial"/>
              <a:buNone/>
            </a:pPr>
            <a:r>
              <a:rPr lang="es" b="1">
                <a:solidFill>
                  <a:schemeClr val="dk1"/>
                </a:solidFill>
                <a:latin typeface="Merriweather Sans"/>
                <a:ea typeface="Merriweather Sans"/>
                <a:cs typeface="Merriweather Sans"/>
                <a:sym typeface="Merriweather Sans"/>
              </a:rPr>
              <a:t>Tam Matthews</a:t>
            </a:r>
            <a:endParaRPr b="1">
              <a:solidFill>
                <a:schemeClr val="dk1"/>
              </a:solidFill>
              <a:latin typeface="Merriweather Sans"/>
              <a:ea typeface="Merriweather Sans"/>
              <a:cs typeface="Merriweather Sans"/>
              <a:sym typeface="Merriweather Sans"/>
            </a:endParaRPr>
          </a:p>
        </p:txBody>
      </p:sp>
      <p:sp>
        <p:nvSpPr>
          <p:cNvPr id="370" name="Google Shape;370;g25ecbd5494a_0_93"/>
          <p:cNvSpPr txBox="1"/>
          <p:nvPr/>
        </p:nvSpPr>
        <p:spPr>
          <a:xfrm>
            <a:off x="178325" y="79250"/>
            <a:ext cx="1697100" cy="36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b="1">
                <a:latin typeface="Zilla Slab"/>
                <a:ea typeface="Zilla Slab"/>
                <a:cs typeface="Zilla Slab"/>
                <a:sym typeface="Zilla Slab"/>
              </a:rPr>
              <a:t>12</a:t>
            </a:r>
            <a:r>
              <a:rPr lang="es" sz="1400" b="1" i="0" u="none" strike="noStrike" cap="none">
                <a:solidFill>
                  <a:srgbClr val="000000"/>
                </a:solidFill>
                <a:latin typeface="Zilla Slab"/>
                <a:ea typeface="Zilla Slab"/>
                <a:cs typeface="Zilla Slab"/>
                <a:sym typeface="Zilla Slab"/>
              </a:rPr>
              <a:t>.0</a:t>
            </a:r>
            <a:endParaRPr sz="1400" b="1" i="0" u="none" strike="noStrike" cap="none">
              <a:solidFill>
                <a:srgbClr val="000000"/>
              </a:solidFill>
              <a:latin typeface="Zilla Slab"/>
              <a:ea typeface="Zilla Slab"/>
              <a:cs typeface="Zilla Slab"/>
              <a:sym typeface="Zilla Slab"/>
            </a:endParaRPr>
          </a:p>
        </p:txBody>
      </p:sp>
      <p:pic>
        <p:nvPicPr>
          <p:cNvPr id="371" name="Google Shape;371;g25ecbd5494a_0_93"/>
          <p:cNvPicPr preferRelativeResize="0"/>
          <p:nvPr/>
        </p:nvPicPr>
        <p:blipFill rotWithShape="1">
          <a:blip r:embed="rId3">
            <a:alphaModFix/>
          </a:blip>
          <a:srcRect/>
          <a:stretch/>
        </p:blipFill>
        <p:spPr>
          <a:xfrm>
            <a:off x="8202000" y="4312775"/>
            <a:ext cx="711475" cy="661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75585ec2a1_0_7"/>
          <p:cNvSpPr txBox="1">
            <a:spLocks noGrp="1"/>
          </p:cNvSpPr>
          <p:nvPr>
            <p:ph type="subTitle" idx="4294967295"/>
          </p:nvPr>
        </p:nvSpPr>
        <p:spPr>
          <a:xfrm>
            <a:off x="887450" y="649650"/>
            <a:ext cx="8011200" cy="4232100"/>
          </a:xfrm>
          <a:prstGeom prst="rect">
            <a:avLst/>
          </a:prstGeom>
          <a:noFill/>
          <a:ln>
            <a:noFill/>
          </a:ln>
        </p:spPr>
        <p:txBody>
          <a:bodyPr spcFirstLastPara="1" wrap="square" lIns="91425" tIns="91425" rIns="91425" bIns="91425" anchor="t" anchorCtr="0">
            <a:noAutofit/>
          </a:bodyPr>
          <a:lstStyle/>
          <a:p>
            <a:pPr marL="0" lvl="0" indent="0" algn="l" rtl="0">
              <a:lnSpc>
                <a:spcPct val="106999"/>
              </a:lnSpc>
              <a:spcBef>
                <a:spcPts val="0"/>
              </a:spcBef>
              <a:spcAft>
                <a:spcPts val="0"/>
              </a:spcAft>
              <a:buClr>
                <a:schemeClr val="dk1"/>
              </a:buClr>
              <a:buSzPts val="1100"/>
              <a:buFont typeface="Arial"/>
              <a:buNone/>
            </a:pPr>
            <a:r>
              <a:rPr lang="es" sz="1200" b="1">
                <a:solidFill>
                  <a:schemeClr val="dk1"/>
                </a:solidFill>
                <a:latin typeface="Arial"/>
                <a:ea typeface="Arial"/>
                <a:cs typeface="Arial"/>
                <a:sym typeface="Arial"/>
              </a:rPr>
              <a:t>Highlights</a:t>
            </a:r>
            <a:endParaRPr sz="1200" b="1">
              <a:solidFill>
                <a:schemeClr val="dk1"/>
              </a:solidFill>
              <a:latin typeface="Arial"/>
              <a:ea typeface="Arial"/>
              <a:cs typeface="Arial"/>
              <a:sym typeface="Arial"/>
            </a:endParaRPr>
          </a:p>
          <a:p>
            <a:pPr marL="457200" lvl="0" indent="-304800" algn="l" rtl="0">
              <a:lnSpc>
                <a:spcPct val="106999"/>
              </a:lnSpc>
              <a:spcBef>
                <a:spcPts val="800"/>
              </a:spcBef>
              <a:spcAft>
                <a:spcPts val="0"/>
              </a:spcAft>
              <a:buClr>
                <a:schemeClr val="dk1"/>
              </a:buClr>
              <a:buSzPts val="1200"/>
              <a:buFont typeface="Arial"/>
              <a:buChar char="●"/>
            </a:pPr>
            <a:r>
              <a:rPr lang="es" sz="1200" b="1">
                <a:solidFill>
                  <a:schemeClr val="dk1"/>
                </a:solidFill>
                <a:latin typeface="Arial"/>
                <a:ea typeface="Arial"/>
                <a:cs typeface="Arial"/>
                <a:sym typeface="Arial"/>
              </a:rPr>
              <a:t>Rob Thompson</a:t>
            </a:r>
            <a:r>
              <a:rPr lang="es" sz="1200">
                <a:solidFill>
                  <a:schemeClr val="dk1"/>
                </a:solidFill>
                <a:latin typeface="Arial"/>
                <a:ea typeface="Arial"/>
                <a:cs typeface="Arial"/>
                <a:sym typeface="Arial"/>
              </a:rPr>
              <a:t> and </a:t>
            </a:r>
            <a:r>
              <a:rPr lang="es" sz="1200" b="1">
                <a:solidFill>
                  <a:schemeClr val="dk1"/>
                </a:solidFill>
                <a:latin typeface="Arial"/>
                <a:ea typeface="Arial"/>
                <a:cs typeface="Arial"/>
                <a:sym typeface="Arial"/>
              </a:rPr>
              <a:t>Sarah Sackville</a:t>
            </a:r>
            <a:r>
              <a:rPr lang="es" sz="1200">
                <a:solidFill>
                  <a:schemeClr val="dk1"/>
                </a:solidFill>
                <a:latin typeface="Arial"/>
                <a:ea typeface="Arial"/>
                <a:cs typeface="Arial"/>
                <a:sym typeface="Arial"/>
              </a:rPr>
              <a:t> did an excellent job opening the season with the Annual Alumni Instructor vs Current Instructor Team Racing. The 2023 Instructor Team were the winners and Rob Thompson hosted a gathering afterwards.</a:t>
            </a:r>
            <a:endParaRPr sz="1200">
              <a:solidFill>
                <a:schemeClr val="dk1"/>
              </a:solidFill>
              <a:latin typeface="Arial"/>
              <a:ea typeface="Arial"/>
              <a:cs typeface="Arial"/>
              <a:sym typeface="Arial"/>
            </a:endParaRPr>
          </a:p>
          <a:p>
            <a:pPr marL="457200" lvl="0" indent="-304800" algn="l" rtl="0">
              <a:lnSpc>
                <a:spcPct val="106999"/>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Race days were held and the winners were:</a:t>
            </a:r>
            <a:endParaRPr sz="1200">
              <a:solidFill>
                <a:schemeClr val="dk1"/>
              </a:solidFill>
              <a:latin typeface="Arial"/>
              <a:ea typeface="Arial"/>
              <a:cs typeface="Arial"/>
              <a:sym typeface="Arial"/>
            </a:endParaRPr>
          </a:p>
          <a:p>
            <a:pPr marL="914400" lvl="1" indent="-304800" algn="l" rtl="0">
              <a:lnSpc>
                <a:spcPct val="106999"/>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420s: </a:t>
            </a:r>
            <a:r>
              <a:rPr lang="es" sz="1200" b="1">
                <a:solidFill>
                  <a:schemeClr val="dk1"/>
                </a:solidFill>
                <a:latin typeface="Arial"/>
                <a:ea typeface="Arial"/>
                <a:cs typeface="Arial"/>
                <a:sym typeface="Arial"/>
              </a:rPr>
              <a:t>Peter Dipasquale</a:t>
            </a:r>
            <a:r>
              <a:rPr lang="es" sz="1200">
                <a:solidFill>
                  <a:schemeClr val="dk1"/>
                </a:solidFill>
                <a:latin typeface="Arial"/>
                <a:ea typeface="Arial"/>
                <a:cs typeface="Arial"/>
                <a:sym typeface="Arial"/>
              </a:rPr>
              <a:t> and </a:t>
            </a:r>
            <a:r>
              <a:rPr lang="es" sz="1200" b="1">
                <a:solidFill>
                  <a:schemeClr val="dk1"/>
                </a:solidFill>
                <a:latin typeface="Arial"/>
                <a:ea typeface="Arial"/>
                <a:cs typeface="Arial"/>
                <a:sym typeface="Arial"/>
              </a:rPr>
              <a:t>Sy Walsworth</a:t>
            </a:r>
            <a:endParaRPr sz="1200" b="1">
              <a:solidFill>
                <a:schemeClr val="dk1"/>
              </a:solidFill>
              <a:latin typeface="Arial"/>
              <a:ea typeface="Arial"/>
              <a:cs typeface="Arial"/>
              <a:sym typeface="Arial"/>
            </a:endParaRPr>
          </a:p>
          <a:p>
            <a:pPr marL="914400" lvl="1" indent="-304800" algn="l" rtl="0">
              <a:lnSpc>
                <a:spcPct val="106999"/>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Optis: </a:t>
            </a:r>
            <a:r>
              <a:rPr lang="es" sz="1200" b="1">
                <a:solidFill>
                  <a:schemeClr val="dk1"/>
                </a:solidFill>
                <a:latin typeface="Arial"/>
                <a:ea typeface="Arial"/>
                <a:cs typeface="Arial"/>
                <a:sym typeface="Arial"/>
              </a:rPr>
              <a:t>Thompson Keenan</a:t>
            </a:r>
            <a:endParaRPr sz="1200" b="1">
              <a:solidFill>
                <a:schemeClr val="dk1"/>
              </a:solidFill>
              <a:latin typeface="Arial"/>
              <a:ea typeface="Arial"/>
              <a:cs typeface="Arial"/>
              <a:sym typeface="Arial"/>
            </a:endParaRPr>
          </a:p>
          <a:p>
            <a:pPr marL="914400" lvl="1" indent="-304800" algn="l" rtl="0">
              <a:lnSpc>
                <a:spcPct val="106999"/>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Lasers: </a:t>
            </a:r>
            <a:r>
              <a:rPr lang="es" sz="1200" b="1">
                <a:solidFill>
                  <a:schemeClr val="dk1"/>
                </a:solidFill>
                <a:latin typeface="Arial"/>
                <a:ea typeface="Arial"/>
                <a:cs typeface="Arial"/>
                <a:sym typeface="Arial"/>
              </a:rPr>
              <a:t>Dave Anderson</a:t>
            </a:r>
            <a:endParaRPr sz="1200" b="1">
              <a:solidFill>
                <a:schemeClr val="dk1"/>
              </a:solidFill>
              <a:latin typeface="Arial"/>
              <a:ea typeface="Arial"/>
              <a:cs typeface="Arial"/>
              <a:sym typeface="Arial"/>
            </a:endParaRPr>
          </a:p>
          <a:p>
            <a:pPr marL="457200" lvl="0" indent="-304800" algn="l" rtl="0">
              <a:lnSpc>
                <a:spcPct val="106999"/>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SLYC Flags will be presented to all the trophy winners.</a:t>
            </a:r>
            <a:endParaRPr sz="1200">
              <a:solidFill>
                <a:schemeClr val="dk1"/>
              </a:solidFill>
              <a:latin typeface="Arial"/>
              <a:ea typeface="Arial"/>
              <a:cs typeface="Arial"/>
              <a:sym typeface="Arial"/>
            </a:endParaRPr>
          </a:p>
          <a:p>
            <a:pPr marL="457200" lvl="0" indent="-304800" algn="l" rtl="0">
              <a:lnSpc>
                <a:spcPct val="106999"/>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The Annual Catboat Regatta was successful with nine boats and some very close and competitive racing with wild winds, capsizing and rudders coming off. No matter the stories, the camaraderie grows every year.</a:t>
            </a:r>
            <a:endParaRPr sz="1200">
              <a:solidFill>
                <a:schemeClr val="dk1"/>
              </a:solidFill>
              <a:latin typeface="Arial"/>
              <a:ea typeface="Arial"/>
              <a:cs typeface="Arial"/>
              <a:sym typeface="Arial"/>
            </a:endParaRPr>
          </a:p>
          <a:p>
            <a:pPr marL="914400" lvl="1" indent="-304800" algn="l" rtl="0">
              <a:lnSpc>
                <a:spcPct val="106999"/>
              </a:lnSpc>
              <a:spcBef>
                <a:spcPts val="0"/>
              </a:spcBef>
              <a:spcAft>
                <a:spcPts val="0"/>
              </a:spcAft>
              <a:buClr>
                <a:schemeClr val="dk1"/>
              </a:buClr>
              <a:buSzPts val="1200"/>
              <a:buFont typeface="Arial"/>
              <a:buChar char="○"/>
            </a:pPr>
            <a:r>
              <a:rPr lang="es" sz="1200" b="1">
                <a:solidFill>
                  <a:schemeClr val="dk1"/>
                </a:solidFill>
                <a:latin typeface="Arial"/>
                <a:ea typeface="Arial"/>
                <a:cs typeface="Arial"/>
                <a:sym typeface="Arial"/>
              </a:rPr>
              <a:t>Gord Welsh</a:t>
            </a:r>
            <a:r>
              <a:rPr lang="es" sz="1200">
                <a:solidFill>
                  <a:schemeClr val="dk1"/>
                </a:solidFill>
                <a:latin typeface="Arial"/>
                <a:ea typeface="Arial"/>
                <a:cs typeface="Arial"/>
                <a:sym typeface="Arial"/>
              </a:rPr>
              <a:t> was the 2023 Champion, followed by </a:t>
            </a:r>
            <a:r>
              <a:rPr lang="es" sz="1200" b="1">
                <a:solidFill>
                  <a:schemeClr val="dk1"/>
                </a:solidFill>
                <a:latin typeface="Arial"/>
                <a:ea typeface="Arial"/>
                <a:cs typeface="Arial"/>
                <a:sym typeface="Arial"/>
              </a:rPr>
              <a:t>Matt Ryder</a:t>
            </a:r>
            <a:r>
              <a:rPr lang="es" sz="1200">
                <a:solidFill>
                  <a:schemeClr val="dk1"/>
                </a:solidFill>
                <a:latin typeface="Arial"/>
                <a:ea typeface="Arial"/>
                <a:cs typeface="Arial"/>
                <a:sym typeface="Arial"/>
              </a:rPr>
              <a:t> and </a:t>
            </a:r>
            <a:r>
              <a:rPr lang="es" sz="1200" b="1">
                <a:solidFill>
                  <a:schemeClr val="dk1"/>
                </a:solidFill>
                <a:latin typeface="Arial"/>
                <a:ea typeface="Arial"/>
                <a:cs typeface="Arial"/>
                <a:sym typeface="Arial"/>
              </a:rPr>
              <a:t>Nick Strzalkowski</a:t>
            </a:r>
            <a:endParaRPr sz="1200">
              <a:solidFill>
                <a:schemeClr val="dk1"/>
              </a:solidFill>
              <a:latin typeface="Arial"/>
              <a:ea typeface="Arial"/>
              <a:cs typeface="Arial"/>
              <a:sym typeface="Arial"/>
            </a:endParaRPr>
          </a:p>
          <a:p>
            <a:pPr marL="914400" lvl="1" indent="-304800" algn="l" rtl="0">
              <a:lnSpc>
                <a:spcPct val="106999"/>
              </a:lnSpc>
              <a:spcBef>
                <a:spcPts val="0"/>
              </a:spcBef>
              <a:spcAft>
                <a:spcPts val="0"/>
              </a:spcAft>
              <a:buClr>
                <a:schemeClr val="dk1"/>
              </a:buClr>
              <a:buSzPts val="1200"/>
              <a:buFont typeface="Arial"/>
              <a:buChar char="○"/>
            </a:pPr>
            <a:r>
              <a:rPr lang="es" sz="1200" b="1">
                <a:solidFill>
                  <a:schemeClr val="dk1"/>
                </a:solidFill>
                <a:latin typeface="Arial"/>
                <a:ea typeface="Arial"/>
                <a:cs typeface="Arial"/>
                <a:sym typeface="Arial"/>
              </a:rPr>
              <a:t>Sandy and Jennifer Beatty</a:t>
            </a:r>
            <a:r>
              <a:rPr lang="es" sz="1200">
                <a:solidFill>
                  <a:schemeClr val="dk1"/>
                </a:solidFill>
                <a:latin typeface="Arial"/>
                <a:ea typeface="Arial"/>
                <a:cs typeface="Arial"/>
                <a:sym typeface="Arial"/>
              </a:rPr>
              <a:t> won the Prettiest Catboat (this was a new boat on the lake that Sandy restored)</a:t>
            </a:r>
            <a:endParaRPr sz="1200">
              <a:solidFill>
                <a:schemeClr val="dk1"/>
              </a:solidFill>
              <a:latin typeface="Arial"/>
              <a:ea typeface="Arial"/>
              <a:cs typeface="Arial"/>
              <a:sym typeface="Arial"/>
            </a:endParaRPr>
          </a:p>
          <a:p>
            <a:pPr marL="0" lvl="0" indent="0" algn="l" rtl="0">
              <a:lnSpc>
                <a:spcPct val="106999"/>
              </a:lnSpc>
              <a:spcBef>
                <a:spcPts val="800"/>
              </a:spcBef>
              <a:spcAft>
                <a:spcPts val="0"/>
              </a:spcAft>
              <a:buNone/>
            </a:pPr>
            <a:r>
              <a:rPr lang="es" sz="1200" b="1">
                <a:solidFill>
                  <a:schemeClr val="dk1"/>
                </a:solidFill>
                <a:latin typeface="Arial"/>
                <a:ea typeface="Arial"/>
                <a:cs typeface="Arial"/>
                <a:sym typeface="Arial"/>
              </a:rPr>
              <a:t>Looking Ahead</a:t>
            </a:r>
            <a:endParaRPr sz="1200" b="1">
              <a:solidFill>
                <a:schemeClr val="dk1"/>
              </a:solidFill>
              <a:latin typeface="Arial"/>
              <a:ea typeface="Arial"/>
              <a:cs typeface="Arial"/>
              <a:sym typeface="Arial"/>
            </a:endParaRPr>
          </a:p>
          <a:p>
            <a:pPr marL="457200" lvl="0" indent="-304800" algn="l" rtl="0">
              <a:lnSpc>
                <a:spcPct val="106999"/>
              </a:lnSpc>
              <a:spcBef>
                <a:spcPts val="800"/>
              </a:spcBef>
              <a:spcAft>
                <a:spcPts val="0"/>
              </a:spcAft>
              <a:buClr>
                <a:schemeClr val="dk1"/>
              </a:buClr>
              <a:buSzPts val="1200"/>
              <a:buFont typeface="Arial"/>
              <a:buChar char="●"/>
            </a:pPr>
            <a:r>
              <a:rPr lang="es" sz="1200" b="1">
                <a:solidFill>
                  <a:schemeClr val="dk1"/>
                </a:solidFill>
                <a:latin typeface="Arial"/>
                <a:ea typeface="Arial"/>
                <a:cs typeface="Arial"/>
                <a:sym typeface="Arial"/>
              </a:rPr>
              <a:t>John Heine</a:t>
            </a:r>
            <a:r>
              <a:rPr lang="es" sz="1200">
                <a:solidFill>
                  <a:schemeClr val="dk1"/>
                </a:solidFill>
                <a:latin typeface="Arial"/>
                <a:ea typeface="Arial"/>
                <a:cs typeface="Arial"/>
                <a:sym typeface="Arial"/>
              </a:rPr>
              <a:t> is the new Catboat Commodore, and thank you to </a:t>
            </a:r>
            <a:r>
              <a:rPr lang="es" sz="1200" b="1">
                <a:solidFill>
                  <a:schemeClr val="dk1"/>
                </a:solidFill>
                <a:latin typeface="Arial"/>
                <a:ea typeface="Arial"/>
                <a:cs typeface="Arial"/>
                <a:sym typeface="Arial"/>
              </a:rPr>
              <a:t>Gord Welsh</a:t>
            </a:r>
            <a:r>
              <a:rPr lang="es" sz="1200">
                <a:solidFill>
                  <a:schemeClr val="dk1"/>
                </a:solidFill>
                <a:latin typeface="Arial"/>
                <a:ea typeface="Arial"/>
                <a:cs typeface="Arial"/>
                <a:sym typeface="Arial"/>
              </a:rPr>
              <a:t> for his eight years of service.</a:t>
            </a:r>
            <a:endParaRPr sz="1200">
              <a:solidFill>
                <a:schemeClr val="dk1"/>
              </a:solidFill>
              <a:latin typeface="Arial"/>
              <a:ea typeface="Arial"/>
              <a:cs typeface="Arial"/>
              <a:sym typeface="Arial"/>
            </a:endParaRPr>
          </a:p>
          <a:p>
            <a:pPr marL="457200" lvl="0" indent="-304800" algn="l" rtl="0">
              <a:lnSpc>
                <a:spcPct val="106999"/>
              </a:lnSpc>
              <a:spcBef>
                <a:spcPts val="0"/>
              </a:spcBef>
              <a:spcAft>
                <a:spcPts val="0"/>
              </a:spcAft>
              <a:buClr>
                <a:schemeClr val="dk1"/>
              </a:buClr>
              <a:buSzPts val="1200"/>
              <a:buFont typeface="Arial"/>
              <a:buChar char="●"/>
            </a:pPr>
            <a:r>
              <a:rPr lang="es" sz="1200">
                <a:solidFill>
                  <a:schemeClr val="dk1"/>
                </a:solidFill>
                <a:latin typeface="Arial"/>
                <a:ea typeface="Arial"/>
                <a:cs typeface="Arial"/>
                <a:sym typeface="Arial"/>
              </a:rPr>
              <a:t>All sailboats are welcome to join us next year and there is no fee required!</a:t>
            </a:r>
            <a:endParaRPr sz="1200">
              <a:solidFill>
                <a:schemeClr val="dk1"/>
              </a:solidFill>
              <a:latin typeface="Arial"/>
              <a:ea typeface="Arial"/>
              <a:cs typeface="Arial"/>
              <a:sym typeface="Arial"/>
            </a:endParaRPr>
          </a:p>
          <a:p>
            <a:pPr marL="0" lvl="0" indent="0" algn="l" rtl="0">
              <a:lnSpc>
                <a:spcPct val="106999"/>
              </a:lnSpc>
              <a:spcBef>
                <a:spcPts val="800"/>
              </a:spcBef>
              <a:spcAft>
                <a:spcPts val="0"/>
              </a:spcAft>
              <a:buNone/>
            </a:pPr>
            <a:endParaRPr sz="1200">
              <a:solidFill>
                <a:schemeClr val="dk1"/>
              </a:solidFill>
              <a:latin typeface="Arial"/>
              <a:ea typeface="Arial"/>
              <a:cs typeface="Arial"/>
              <a:sym typeface="Arial"/>
            </a:endParaRPr>
          </a:p>
          <a:p>
            <a:pPr marL="457200" lvl="0" indent="0" algn="l" rtl="0">
              <a:lnSpc>
                <a:spcPct val="115000"/>
              </a:lnSpc>
              <a:spcBef>
                <a:spcPts val="800"/>
              </a:spcBef>
              <a:spcAft>
                <a:spcPts val="0"/>
              </a:spcAft>
              <a:buSzPts val="1200"/>
              <a:buNone/>
            </a:pPr>
            <a:endParaRPr sz="1000">
              <a:solidFill>
                <a:schemeClr val="dk1"/>
              </a:solidFill>
              <a:latin typeface="Arial"/>
              <a:ea typeface="Arial"/>
              <a:cs typeface="Arial"/>
              <a:sym typeface="Arial"/>
            </a:endParaRPr>
          </a:p>
          <a:p>
            <a:pPr marL="0" lvl="0" indent="0" algn="l" rtl="0">
              <a:lnSpc>
                <a:spcPct val="100000"/>
              </a:lnSpc>
              <a:spcBef>
                <a:spcPts val="0"/>
              </a:spcBef>
              <a:spcAft>
                <a:spcPts val="0"/>
              </a:spcAft>
              <a:buSzPts val="1200"/>
              <a:buNone/>
            </a:pPr>
            <a:endParaRPr/>
          </a:p>
        </p:txBody>
      </p:sp>
      <p:sp>
        <p:nvSpPr>
          <p:cNvPr id="377" name="Google Shape;377;g275585ec2a1_0_7"/>
          <p:cNvSpPr txBox="1">
            <a:spLocks noGrp="1"/>
          </p:cNvSpPr>
          <p:nvPr>
            <p:ph type="ctrTitle"/>
          </p:nvPr>
        </p:nvSpPr>
        <p:spPr>
          <a:xfrm>
            <a:off x="887450" y="226475"/>
            <a:ext cx="7961100" cy="50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1400" b="1">
                <a:solidFill>
                  <a:schemeClr val="dk1"/>
                </a:solidFill>
                <a:latin typeface="Calibri"/>
                <a:ea typeface="Calibri"/>
                <a:cs typeface="Calibri"/>
                <a:sym typeface="Calibri"/>
              </a:rPr>
              <a:t>Weekend Racing con’t</a:t>
            </a:r>
            <a:endParaRPr sz="1400" b="1">
              <a:latin typeface="Barlow Semi Condensed"/>
              <a:ea typeface="Barlow Semi Condensed"/>
              <a:cs typeface="Barlow Semi Condensed"/>
              <a:sym typeface="Barlow Semi Condensed"/>
            </a:endParaRPr>
          </a:p>
        </p:txBody>
      </p:sp>
      <p:sp>
        <p:nvSpPr>
          <p:cNvPr id="378" name="Google Shape;378;g275585ec2a1_0_7"/>
          <p:cNvSpPr txBox="1"/>
          <p:nvPr/>
        </p:nvSpPr>
        <p:spPr>
          <a:xfrm>
            <a:off x="208050" y="158500"/>
            <a:ext cx="832200" cy="35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Zilla Slab"/>
                <a:ea typeface="Zilla Slab"/>
                <a:cs typeface="Zilla Slab"/>
                <a:sym typeface="Zilla Slab"/>
              </a:rPr>
              <a:t>12.0</a:t>
            </a:r>
            <a:endParaRPr sz="1400" b="1" i="0" u="none" strike="noStrike" cap="none">
              <a:solidFill>
                <a:srgbClr val="000000"/>
              </a:solidFill>
              <a:latin typeface="Zilla Slab"/>
              <a:ea typeface="Zilla Slab"/>
              <a:cs typeface="Zilla Slab"/>
              <a:sym typeface="Zilla Slab"/>
            </a:endParaRPr>
          </a:p>
        </p:txBody>
      </p:sp>
      <p:pic>
        <p:nvPicPr>
          <p:cNvPr id="379" name="Google Shape;379;g275585ec2a1_0_7"/>
          <p:cNvPicPr preferRelativeResize="0"/>
          <p:nvPr/>
        </p:nvPicPr>
        <p:blipFill rotWithShape="1">
          <a:blip r:embed="rId3">
            <a:alphaModFix/>
          </a:blip>
          <a:srcRect/>
          <a:stretch/>
        </p:blipFill>
        <p:spPr>
          <a:xfrm>
            <a:off x="8202000" y="4312775"/>
            <a:ext cx="711475" cy="661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3"/>
          <p:cNvSpPr txBox="1">
            <a:spLocks noGrp="1"/>
          </p:cNvSpPr>
          <p:nvPr>
            <p:ph type="subTitle" idx="4294967295"/>
          </p:nvPr>
        </p:nvSpPr>
        <p:spPr>
          <a:xfrm>
            <a:off x="995225" y="1167650"/>
            <a:ext cx="7905300" cy="331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s" sz="1200" b="1">
                <a:solidFill>
                  <a:schemeClr val="dk1"/>
                </a:solidFill>
                <a:latin typeface="Arial"/>
                <a:ea typeface="Arial"/>
                <a:cs typeface="Arial"/>
                <a:sym typeface="Arial"/>
              </a:rPr>
              <a:t>Property Director is needed for Aug 2024 if you know of anyone or would like to volunteer for the position contact me or Greg Plant. </a:t>
            </a:r>
            <a:endParaRPr sz="1200" b="1">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s" sz="1200" b="1">
                <a:solidFill>
                  <a:schemeClr val="dk1"/>
                </a:solidFill>
                <a:latin typeface="Arial"/>
                <a:ea typeface="Arial"/>
                <a:cs typeface="Arial"/>
                <a:sym typeface="Arial"/>
              </a:rPr>
              <a:t>Docks </a:t>
            </a:r>
            <a:endParaRPr sz="1200" b="1">
              <a:solidFill>
                <a:schemeClr val="dk1"/>
              </a:solidFill>
              <a:latin typeface="Arial"/>
              <a:ea typeface="Arial"/>
              <a:cs typeface="Arial"/>
              <a:sym typeface="Arial"/>
            </a:endParaRPr>
          </a:p>
          <a:p>
            <a:pPr marL="457200" lvl="0" indent="-304800" algn="l" rtl="0">
              <a:lnSpc>
                <a:spcPct val="115000"/>
              </a:lnSpc>
              <a:spcBef>
                <a:spcPts val="0"/>
              </a:spcBef>
              <a:spcAft>
                <a:spcPts val="0"/>
              </a:spcAft>
              <a:buSzPts val="1200"/>
              <a:buChar char="●"/>
            </a:pPr>
            <a:r>
              <a:rPr lang="es" sz="1200">
                <a:solidFill>
                  <a:srgbClr val="000000"/>
                </a:solidFill>
                <a:latin typeface="Calibri"/>
                <a:ea typeface="Calibri"/>
                <a:cs typeface="Calibri"/>
                <a:sym typeface="Calibri"/>
              </a:rPr>
              <a:t>New docks are in place. The kiss and fly, dock extensions and the floating docks. Some upgrades to existing docks for extra support to keep them stable has been done.</a:t>
            </a:r>
            <a:endParaRPr sz="1200">
              <a:solidFill>
                <a:srgbClr val="000000"/>
              </a:solidFill>
              <a:latin typeface="Calibri"/>
              <a:ea typeface="Calibri"/>
              <a:cs typeface="Calibri"/>
              <a:sym typeface="Calibri"/>
            </a:endParaRPr>
          </a:p>
          <a:p>
            <a:pPr marL="457200" lvl="0" indent="0" algn="l" rtl="0">
              <a:lnSpc>
                <a:spcPct val="115000"/>
              </a:lnSpc>
              <a:spcBef>
                <a:spcPts val="0"/>
              </a:spcBef>
              <a:spcAft>
                <a:spcPts val="0"/>
              </a:spcAft>
              <a:buNone/>
            </a:pP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s" sz="1200" b="1">
                <a:solidFill>
                  <a:schemeClr val="dk1"/>
                </a:solidFill>
                <a:latin typeface="Arial"/>
                <a:ea typeface="Arial"/>
                <a:cs typeface="Arial"/>
                <a:sym typeface="Arial"/>
              </a:rPr>
              <a:t>Club House</a:t>
            </a:r>
            <a:endParaRPr sz="1200" b="1">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Font typeface="Arial"/>
              <a:buChar char="●"/>
            </a:pPr>
            <a:r>
              <a:rPr lang="es" sz="1100">
                <a:solidFill>
                  <a:schemeClr val="dk1"/>
                </a:solidFill>
                <a:latin typeface="Arial"/>
                <a:ea typeface="Arial"/>
                <a:cs typeface="Arial"/>
                <a:sym typeface="Arial"/>
              </a:rPr>
              <a:t>Club House fire rating is in process with the Engineer and Township. Some alterations will need to be made to comply. Such as Stair configuration, fire rated glass in areas to mention a few. Greg Plant has been the lead on this. </a:t>
            </a:r>
            <a:endParaRPr sz="1100">
              <a:solidFill>
                <a:schemeClr val="dk1"/>
              </a:solidFill>
              <a:latin typeface="Arial"/>
              <a:ea typeface="Arial"/>
              <a:cs typeface="Arial"/>
              <a:sym typeface="Arial"/>
            </a:endParaRPr>
          </a:p>
          <a:p>
            <a:pPr marL="457200" lvl="0" indent="0" algn="l" rtl="0">
              <a:lnSpc>
                <a:spcPct val="115000"/>
              </a:lnSpc>
              <a:spcBef>
                <a:spcPts val="0"/>
              </a:spcBef>
              <a:spcAft>
                <a:spcPts val="0"/>
              </a:spcAft>
              <a:buNone/>
            </a:pPr>
            <a:endParaRPr sz="110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s" sz="1200" b="1">
                <a:solidFill>
                  <a:schemeClr val="dk1"/>
                </a:solidFill>
                <a:latin typeface="Arial"/>
                <a:ea typeface="Arial"/>
                <a:cs typeface="Arial"/>
                <a:sym typeface="Arial"/>
              </a:rPr>
              <a:t>Tennis &amp; Pickleball Courts</a:t>
            </a:r>
            <a:endParaRPr sz="1200" b="1">
              <a:solidFill>
                <a:schemeClr val="dk1"/>
              </a:solidFill>
              <a:latin typeface="Arial"/>
              <a:ea typeface="Arial"/>
              <a:cs typeface="Arial"/>
              <a:sym typeface="Arial"/>
            </a:endParaRPr>
          </a:p>
          <a:p>
            <a:pPr marL="457200" lvl="0" indent="-304800" algn="l" rtl="0">
              <a:spcBef>
                <a:spcPts val="0"/>
              </a:spcBef>
              <a:spcAft>
                <a:spcPts val="0"/>
              </a:spcAft>
              <a:buSzPts val="1200"/>
              <a:buChar char="●"/>
            </a:pPr>
            <a:r>
              <a:rPr lang="es" sz="1200">
                <a:solidFill>
                  <a:schemeClr val="dk1"/>
                </a:solidFill>
                <a:latin typeface="Calibri"/>
                <a:ea typeface="Calibri"/>
                <a:cs typeface="Calibri"/>
                <a:sym typeface="Calibri"/>
              </a:rPr>
              <a:t>Court 3 and Pickleball courts are tentatively scheduled with Tennex to be painted in September</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s" sz="1200">
                <a:solidFill>
                  <a:schemeClr val="dk1"/>
                </a:solidFill>
                <a:latin typeface="Calibri"/>
                <a:ea typeface="Calibri"/>
                <a:cs typeface="Calibri"/>
                <a:sym typeface="Calibri"/>
              </a:rPr>
              <a:t>New Pickleball net is up and needs final finishing on post supports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 sz="1200" b="1">
                <a:solidFill>
                  <a:schemeClr val="dk1"/>
                </a:solidFill>
                <a:latin typeface="Arial"/>
                <a:ea typeface="Arial"/>
                <a:cs typeface="Arial"/>
                <a:sym typeface="Arial"/>
              </a:rPr>
              <a:t>Landscaping</a:t>
            </a:r>
            <a:endParaRPr sz="1200" b="1">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s" sz="1100">
                <a:solidFill>
                  <a:schemeClr val="dk1"/>
                </a:solidFill>
                <a:latin typeface="Arial"/>
                <a:ea typeface="Arial"/>
                <a:cs typeface="Arial"/>
                <a:sym typeface="Arial"/>
              </a:rPr>
              <a:t>The new grass and rock area has held up nicely. The grass will need tending to for the fall season</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s" sz="1100">
                <a:solidFill>
                  <a:schemeClr val="dk1"/>
                </a:solidFill>
                <a:latin typeface="Arial"/>
                <a:ea typeface="Arial"/>
                <a:cs typeface="Arial"/>
                <a:sym typeface="Arial"/>
              </a:rPr>
              <a:t>New drainage has held up during all the rain we have had this year with no erosion issues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s" sz="1100">
                <a:solidFill>
                  <a:schemeClr val="dk1"/>
                </a:solidFill>
                <a:latin typeface="Arial"/>
                <a:ea typeface="Arial"/>
                <a:cs typeface="Arial"/>
                <a:sym typeface="Arial"/>
              </a:rPr>
              <a:t>Bushes have been planted at base of court one (thanks Greg and volunteers)</a:t>
            </a:r>
            <a:endParaRPr sz="1100">
              <a:solidFill>
                <a:schemeClr val="dk1"/>
              </a:solidFill>
              <a:latin typeface="Arial"/>
              <a:ea typeface="Arial"/>
              <a:cs typeface="Arial"/>
              <a:sym typeface="Arial"/>
            </a:endParaRPr>
          </a:p>
          <a:p>
            <a:pPr marL="457200" lvl="0" indent="0" algn="l" rtl="0">
              <a:lnSpc>
                <a:spcPct val="115000"/>
              </a:lnSpc>
              <a:spcBef>
                <a:spcPts val="0"/>
              </a:spcBef>
              <a:spcAft>
                <a:spcPts val="0"/>
              </a:spcAft>
              <a:buNone/>
            </a:pPr>
            <a:endParaRPr sz="1100">
              <a:solidFill>
                <a:schemeClr val="dk1"/>
              </a:solidFill>
              <a:latin typeface="Arial"/>
              <a:ea typeface="Arial"/>
              <a:cs typeface="Arial"/>
              <a:sym typeface="Arial"/>
            </a:endParaRPr>
          </a:p>
          <a:p>
            <a:pPr marL="457200" lvl="0" indent="0" algn="l" rtl="0">
              <a:lnSpc>
                <a:spcPct val="115000"/>
              </a:lnSpc>
              <a:spcBef>
                <a:spcPts val="0"/>
              </a:spcBef>
              <a:spcAft>
                <a:spcPts val="0"/>
              </a:spcAft>
              <a:buNone/>
            </a:pPr>
            <a:r>
              <a:rPr lang="es" sz="1100">
                <a:solidFill>
                  <a:schemeClr val="dk1"/>
                </a:solidFill>
                <a:latin typeface="Arial"/>
                <a:ea typeface="Arial"/>
                <a:cs typeface="Arial"/>
                <a:sym typeface="Arial"/>
              </a:rPr>
              <a:t> </a:t>
            </a:r>
            <a:endParaRPr sz="1600">
              <a:solidFill>
                <a:srgbClr val="000000"/>
              </a:solidFill>
              <a:latin typeface="Calibri"/>
              <a:ea typeface="Calibri"/>
              <a:cs typeface="Calibri"/>
              <a:sym typeface="Calibri"/>
            </a:endParaRPr>
          </a:p>
        </p:txBody>
      </p:sp>
      <p:sp>
        <p:nvSpPr>
          <p:cNvPr id="385" name="Google Shape;385;p43"/>
          <p:cNvSpPr txBox="1"/>
          <p:nvPr/>
        </p:nvSpPr>
        <p:spPr>
          <a:xfrm>
            <a:off x="162750" y="267475"/>
            <a:ext cx="561000" cy="45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Zilla Slab"/>
                <a:ea typeface="Zilla Slab"/>
                <a:cs typeface="Zilla Slab"/>
                <a:sym typeface="Zilla Slab"/>
              </a:rPr>
              <a:t>1</a:t>
            </a:r>
            <a:r>
              <a:rPr lang="es" b="1">
                <a:latin typeface="Zilla Slab"/>
                <a:ea typeface="Zilla Slab"/>
                <a:cs typeface="Zilla Slab"/>
                <a:sym typeface="Zilla Slab"/>
              </a:rPr>
              <a:t>3</a:t>
            </a:r>
            <a:r>
              <a:rPr lang="es" sz="1400" b="1" i="0" u="none" strike="noStrike" cap="none">
                <a:solidFill>
                  <a:srgbClr val="000000"/>
                </a:solidFill>
                <a:latin typeface="Zilla Slab"/>
                <a:ea typeface="Zilla Slab"/>
                <a:cs typeface="Zilla Slab"/>
                <a:sym typeface="Zilla Slab"/>
              </a:rPr>
              <a:t>.0 </a:t>
            </a:r>
            <a:endParaRPr sz="1400" b="1" i="0" u="none" strike="noStrike" cap="none">
              <a:solidFill>
                <a:srgbClr val="000000"/>
              </a:solidFill>
              <a:latin typeface="Zilla Slab"/>
              <a:ea typeface="Zilla Slab"/>
              <a:cs typeface="Zilla Slab"/>
              <a:sym typeface="Zilla Slab"/>
            </a:endParaRPr>
          </a:p>
        </p:txBody>
      </p:sp>
      <p:sp>
        <p:nvSpPr>
          <p:cNvPr id="386" name="Google Shape;386;p43"/>
          <p:cNvSpPr txBox="1">
            <a:spLocks noGrp="1"/>
          </p:cNvSpPr>
          <p:nvPr>
            <p:ph type="ctrTitle"/>
          </p:nvPr>
        </p:nvSpPr>
        <p:spPr>
          <a:xfrm>
            <a:off x="618475" y="212150"/>
            <a:ext cx="8227800" cy="855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 sz="3000" b="1">
                <a:solidFill>
                  <a:schemeClr val="dk1"/>
                </a:solidFill>
                <a:latin typeface="Merriweather Sans"/>
                <a:ea typeface="Merriweather Sans"/>
                <a:cs typeface="Merriweather Sans"/>
                <a:sym typeface="Merriweather Sans"/>
              </a:rPr>
              <a:t>Property</a:t>
            </a:r>
            <a:endParaRPr sz="3000" b="1">
              <a:solidFill>
                <a:schemeClr val="dk1"/>
              </a:solidFill>
              <a:latin typeface="Merriweather Sans"/>
              <a:ea typeface="Merriweather Sans"/>
              <a:cs typeface="Merriweather Sans"/>
              <a:sym typeface="Merriweather Sans"/>
            </a:endParaRPr>
          </a:p>
          <a:p>
            <a:pPr marL="0" lvl="0" indent="0" algn="ctr" rtl="0">
              <a:lnSpc>
                <a:spcPct val="115000"/>
              </a:lnSpc>
              <a:spcBef>
                <a:spcPts val="0"/>
              </a:spcBef>
              <a:spcAft>
                <a:spcPts val="0"/>
              </a:spcAft>
              <a:buClr>
                <a:schemeClr val="dk1"/>
              </a:buClr>
              <a:buSzPts val="1100"/>
              <a:buFont typeface="Arial"/>
              <a:buNone/>
            </a:pPr>
            <a:r>
              <a:rPr lang="es" b="1">
                <a:solidFill>
                  <a:schemeClr val="dk1"/>
                </a:solidFill>
                <a:latin typeface="Merriweather Sans"/>
                <a:ea typeface="Merriweather Sans"/>
                <a:cs typeface="Merriweather Sans"/>
                <a:sym typeface="Merriweather Sans"/>
              </a:rPr>
              <a:t>Jason Colbert</a:t>
            </a:r>
            <a:endParaRPr b="1">
              <a:solidFill>
                <a:schemeClr val="dk1"/>
              </a:solidFill>
              <a:latin typeface="Merriweather Sans"/>
              <a:ea typeface="Merriweather Sans"/>
              <a:cs typeface="Merriweather Sans"/>
              <a:sym typeface="Merriweather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25ecbd5494a_0_103"/>
          <p:cNvSpPr txBox="1"/>
          <p:nvPr/>
        </p:nvSpPr>
        <p:spPr>
          <a:xfrm>
            <a:off x="171900" y="35625"/>
            <a:ext cx="627600" cy="47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Zilla Slab"/>
                <a:ea typeface="Zilla Slab"/>
                <a:cs typeface="Zilla Slab"/>
                <a:sym typeface="Zilla Slab"/>
              </a:rPr>
              <a:t>1</a:t>
            </a:r>
            <a:r>
              <a:rPr lang="es" b="1">
                <a:latin typeface="Zilla Slab"/>
                <a:ea typeface="Zilla Slab"/>
                <a:cs typeface="Zilla Slab"/>
                <a:sym typeface="Zilla Slab"/>
              </a:rPr>
              <a:t>3.0</a:t>
            </a:r>
            <a:endParaRPr sz="1000" b="1" i="0" u="none" strike="noStrike" cap="none">
              <a:solidFill>
                <a:srgbClr val="000000"/>
              </a:solidFill>
              <a:latin typeface="Zilla Slab"/>
              <a:ea typeface="Zilla Slab"/>
              <a:cs typeface="Zilla Slab"/>
              <a:sym typeface="Zilla Slab"/>
            </a:endParaRPr>
          </a:p>
        </p:txBody>
      </p:sp>
      <p:sp>
        <p:nvSpPr>
          <p:cNvPr id="392" name="Google Shape;392;g25ecbd5494a_0_103"/>
          <p:cNvSpPr txBox="1">
            <a:spLocks noGrp="1"/>
          </p:cNvSpPr>
          <p:nvPr>
            <p:ph type="ctrTitle"/>
          </p:nvPr>
        </p:nvSpPr>
        <p:spPr>
          <a:xfrm>
            <a:off x="865375" y="72800"/>
            <a:ext cx="6367800" cy="50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1400" b="1">
                <a:solidFill>
                  <a:schemeClr val="dk1"/>
                </a:solidFill>
                <a:latin typeface="Calibri"/>
                <a:ea typeface="Calibri"/>
                <a:cs typeface="Calibri"/>
                <a:sym typeface="Calibri"/>
              </a:rPr>
              <a:t>Property con’t</a:t>
            </a:r>
            <a:endParaRPr sz="1400" b="1">
              <a:latin typeface="Barlow Semi Condensed"/>
              <a:ea typeface="Barlow Semi Condensed"/>
              <a:cs typeface="Barlow Semi Condensed"/>
              <a:sym typeface="Barlow Semi Condensed"/>
            </a:endParaRPr>
          </a:p>
        </p:txBody>
      </p:sp>
      <p:pic>
        <p:nvPicPr>
          <p:cNvPr id="393" name="Google Shape;393;g25ecbd5494a_0_103"/>
          <p:cNvPicPr preferRelativeResize="0"/>
          <p:nvPr/>
        </p:nvPicPr>
        <p:blipFill rotWithShape="1">
          <a:blip r:embed="rId3">
            <a:alphaModFix/>
          </a:blip>
          <a:srcRect/>
          <a:stretch/>
        </p:blipFill>
        <p:spPr>
          <a:xfrm>
            <a:off x="8202000" y="4312775"/>
            <a:ext cx="711475" cy="661675"/>
          </a:xfrm>
          <a:prstGeom prst="rect">
            <a:avLst/>
          </a:prstGeom>
          <a:noFill/>
          <a:ln>
            <a:noFill/>
          </a:ln>
        </p:spPr>
      </p:pic>
      <p:sp>
        <p:nvSpPr>
          <p:cNvPr id="394" name="Google Shape;394;g25ecbd5494a_0_103"/>
          <p:cNvSpPr txBox="1">
            <a:spLocks noGrp="1"/>
          </p:cNvSpPr>
          <p:nvPr>
            <p:ph type="subTitle" idx="4294967295"/>
          </p:nvPr>
        </p:nvSpPr>
        <p:spPr>
          <a:xfrm>
            <a:off x="865375" y="386000"/>
            <a:ext cx="8048100" cy="458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s" sz="1200" b="1">
                <a:solidFill>
                  <a:schemeClr val="dk1"/>
                </a:solidFill>
                <a:latin typeface="Arial"/>
                <a:ea typeface="Arial"/>
                <a:cs typeface="Arial"/>
                <a:sym typeface="Arial"/>
              </a:rPr>
              <a:t>Part-time Staff</a:t>
            </a:r>
            <a:endParaRPr sz="1200" b="1">
              <a:solidFill>
                <a:schemeClr val="dk1"/>
              </a:solidFill>
              <a:latin typeface="Arial"/>
              <a:ea typeface="Arial"/>
              <a:cs typeface="Arial"/>
              <a:sym typeface="Arial"/>
            </a:endParaRPr>
          </a:p>
          <a:p>
            <a:pPr marL="457200" lvl="0" indent="-304800" algn="l" rtl="0">
              <a:lnSpc>
                <a:spcPct val="115000"/>
              </a:lnSpc>
              <a:spcBef>
                <a:spcPts val="0"/>
              </a:spcBef>
              <a:spcAft>
                <a:spcPts val="0"/>
              </a:spcAft>
              <a:buSzPts val="1200"/>
              <a:buChar char="●"/>
            </a:pPr>
            <a:r>
              <a:rPr lang="es" sz="1200">
                <a:solidFill>
                  <a:srgbClr val="000000"/>
                </a:solidFill>
                <a:latin typeface="Calibri"/>
                <a:ea typeface="Calibri"/>
                <a:cs typeface="Calibri"/>
                <a:sym typeface="Calibri"/>
              </a:rPr>
              <a:t>This position is being looked at for a full time position next year (2024) split between the ASLC and the SLYC</a:t>
            </a:r>
            <a:endParaRPr sz="1200">
              <a:solidFill>
                <a:srgbClr val="000000"/>
              </a:solidFill>
              <a:latin typeface="Calibri"/>
              <a:ea typeface="Calibri"/>
              <a:cs typeface="Calibri"/>
              <a:sym typeface="Calibri"/>
            </a:endParaRPr>
          </a:p>
          <a:p>
            <a:pPr marL="457200" lvl="0" indent="-304800" algn="l" rtl="0">
              <a:lnSpc>
                <a:spcPct val="115000"/>
              </a:lnSpc>
              <a:spcBef>
                <a:spcPts val="0"/>
              </a:spcBef>
              <a:spcAft>
                <a:spcPts val="0"/>
              </a:spcAft>
              <a:buClr>
                <a:srgbClr val="000000"/>
              </a:buClr>
              <a:buSzPts val="1200"/>
              <a:buFont typeface="Calibri"/>
              <a:buChar char="●"/>
            </a:pPr>
            <a:r>
              <a:rPr lang="es" sz="1200">
                <a:solidFill>
                  <a:srgbClr val="000000"/>
                </a:solidFill>
                <a:latin typeface="Calibri"/>
                <a:ea typeface="Calibri"/>
                <a:cs typeface="Calibri"/>
                <a:sym typeface="Calibri"/>
              </a:rPr>
              <a:t>This year the part time position was a trial  but due to the applicants other work schedule they were limited on the time they could spend at the island. Good for reviewing and altering for next year, this position is needed and is being discussed as a position to take care of the ASLC and the SLYC properties.</a:t>
            </a: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s" sz="1200" b="1">
                <a:solidFill>
                  <a:schemeClr val="dk1"/>
                </a:solidFill>
                <a:latin typeface="Arial"/>
                <a:ea typeface="Arial"/>
                <a:cs typeface="Arial"/>
                <a:sym typeface="Arial"/>
              </a:rPr>
              <a:t>Opening/Closing</a:t>
            </a:r>
            <a:endParaRPr sz="1200" b="1">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Font typeface="Arial"/>
              <a:buChar char="●"/>
            </a:pPr>
            <a:r>
              <a:rPr lang="es" sz="1100">
                <a:solidFill>
                  <a:schemeClr val="dk1"/>
                </a:solidFill>
                <a:latin typeface="Arial"/>
                <a:ea typeface="Arial"/>
                <a:cs typeface="Arial"/>
                <a:sym typeface="Arial"/>
              </a:rPr>
              <a:t>Docks to come out in September (either the 16 or 23) anyone able to help out is greatly appreciated. Notice will go out in a newsletter and emails.</a:t>
            </a:r>
            <a:endParaRPr sz="110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Font typeface="Arial"/>
              <a:buChar char="●"/>
            </a:pPr>
            <a:r>
              <a:rPr lang="es" sz="1100">
                <a:solidFill>
                  <a:schemeClr val="dk1"/>
                </a:solidFill>
                <a:latin typeface="Arial"/>
                <a:ea typeface="Arial"/>
                <a:cs typeface="Arial"/>
                <a:sym typeface="Arial"/>
              </a:rPr>
              <a:t>This is one of the tasks we are going to separate and looking for a dedicated person to oversee as a sub committee to the Property Director on the opening/ closing and maintenance of the docks. </a:t>
            </a:r>
            <a:endParaRPr sz="110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Font typeface="Arial"/>
              <a:buChar char="●"/>
            </a:pPr>
            <a:r>
              <a:rPr lang="es" sz="1100">
                <a:solidFill>
                  <a:schemeClr val="dk1"/>
                </a:solidFill>
                <a:latin typeface="Arial"/>
                <a:ea typeface="Arial"/>
                <a:cs typeface="Arial"/>
                <a:sym typeface="Arial"/>
              </a:rPr>
              <a:t>Opening of 2024 will be some time in May/June of 2024</a:t>
            </a:r>
            <a:endParaRPr sz="1100">
              <a:solidFill>
                <a:schemeClr val="dk1"/>
              </a:solidFill>
              <a:latin typeface="Arial"/>
              <a:ea typeface="Arial"/>
              <a:cs typeface="Arial"/>
              <a:sym typeface="Arial"/>
            </a:endParaRPr>
          </a:p>
          <a:p>
            <a:pPr marL="457200" lvl="0" indent="0" algn="l" rtl="0">
              <a:lnSpc>
                <a:spcPct val="115000"/>
              </a:lnSpc>
              <a:spcBef>
                <a:spcPts val="0"/>
              </a:spcBef>
              <a:spcAft>
                <a:spcPts val="0"/>
              </a:spcAft>
              <a:buNone/>
            </a:pPr>
            <a:endParaRPr sz="1100">
              <a:solidFill>
                <a:schemeClr val="dk1"/>
              </a:solidFill>
              <a:latin typeface="Arial"/>
              <a:ea typeface="Arial"/>
              <a:cs typeface="Arial"/>
              <a:sym typeface="Arial"/>
            </a:endParaRPr>
          </a:p>
          <a:p>
            <a:pPr marL="0" lvl="0" indent="0" algn="l" rtl="0">
              <a:spcBef>
                <a:spcPts val="0"/>
              </a:spcBef>
              <a:spcAft>
                <a:spcPts val="0"/>
              </a:spcAft>
              <a:buNone/>
            </a:pPr>
            <a:r>
              <a:rPr lang="es" sz="1200" b="1">
                <a:solidFill>
                  <a:schemeClr val="dk1"/>
                </a:solidFill>
                <a:latin typeface="Arial"/>
                <a:ea typeface="Arial"/>
                <a:cs typeface="Arial"/>
                <a:sym typeface="Arial"/>
              </a:rPr>
              <a:t>Looking Ahead</a:t>
            </a:r>
            <a:endParaRPr sz="1200" b="1">
              <a:solidFill>
                <a:schemeClr val="dk1"/>
              </a:solidFill>
              <a:latin typeface="Arial"/>
              <a:ea typeface="Arial"/>
              <a:cs typeface="Arial"/>
              <a:sym typeface="Arial"/>
            </a:endParaRPr>
          </a:p>
          <a:p>
            <a:pPr marL="457200" lvl="0" indent="-304800" algn="l" rtl="0">
              <a:spcBef>
                <a:spcPts val="0"/>
              </a:spcBef>
              <a:spcAft>
                <a:spcPts val="0"/>
              </a:spcAft>
              <a:buSzPts val="1200"/>
              <a:buChar char="●"/>
            </a:pPr>
            <a:r>
              <a:rPr lang="es" sz="1200">
                <a:solidFill>
                  <a:schemeClr val="dk1"/>
                </a:solidFill>
                <a:latin typeface="Calibri"/>
                <a:ea typeface="Calibri"/>
                <a:cs typeface="Calibri"/>
                <a:sym typeface="Calibri"/>
              </a:rPr>
              <a:t>Discussing full time seasonal position between the ASLC and SLYC</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s" sz="1200">
                <a:solidFill>
                  <a:schemeClr val="dk1"/>
                </a:solidFill>
                <a:latin typeface="Calibri"/>
                <a:ea typeface="Calibri"/>
                <a:cs typeface="Calibri"/>
                <a:sym typeface="Calibri"/>
              </a:rPr>
              <a:t>Before the start of next season (July 01) the ideal is that the Club House is finished with the fire rating upgrades, a storage shed for Property items is put in place and the grounds are ready for members to enjoy on July 01, 2024</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s" sz="1200">
                <a:solidFill>
                  <a:schemeClr val="dk1"/>
                </a:solidFill>
                <a:latin typeface="Calibri"/>
                <a:ea typeface="Calibri"/>
                <a:cs typeface="Calibri"/>
                <a:sym typeface="Calibri"/>
              </a:rPr>
              <a:t>The property position is being segmented  into several sub committees. There will be positions for a person(s) to oversee  work alongside the Tennis director on items related to tennis, items yet to be defined. Another position is to oversee the full time seasonal ground position (with the ALSC),  Club House maintenance, and common </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s" sz="1200">
                <a:solidFill>
                  <a:schemeClr val="dk1"/>
                </a:solidFill>
                <a:latin typeface="Calibri"/>
                <a:ea typeface="Calibri"/>
                <a:cs typeface="Calibri"/>
                <a:sym typeface="Calibri"/>
              </a:rPr>
              <a:t>ground keeping areas. </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s" sz="1200">
                <a:solidFill>
                  <a:schemeClr val="dk1"/>
                </a:solidFill>
                <a:latin typeface="Calibri"/>
                <a:ea typeface="Calibri"/>
                <a:cs typeface="Calibri"/>
                <a:sym typeface="Calibri"/>
              </a:rPr>
              <a:t>And a position for someone to oversee docks - opening/ closing and maintenance throughout the season.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600">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13"/>
          <p:cNvSpPr txBox="1"/>
          <p:nvPr/>
        </p:nvSpPr>
        <p:spPr>
          <a:xfrm>
            <a:off x="850575" y="933875"/>
            <a:ext cx="8089800" cy="416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a:solidFill>
                <a:srgbClr val="222222"/>
              </a:solidFill>
              <a:highlight>
                <a:schemeClr val="lt1"/>
              </a:highlight>
              <a:latin typeface="Calibri"/>
              <a:ea typeface="Calibri"/>
              <a:cs typeface="Calibri"/>
              <a:sym typeface="Calibri"/>
            </a:endParaRPr>
          </a:p>
          <a:p>
            <a:pPr marL="457200" marR="0" lvl="0" indent="-298450" algn="l" rtl="0">
              <a:lnSpc>
                <a:spcPct val="100000"/>
              </a:lnSpc>
              <a:spcBef>
                <a:spcPts val="0"/>
              </a:spcBef>
              <a:spcAft>
                <a:spcPts val="0"/>
              </a:spcAft>
              <a:buClr>
                <a:srgbClr val="222222"/>
              </a:buClr>
              <a:buSzPts val="1100"/>
              <a:buFont typeface="Calibri"/>
              <a:buChar char="●"/>
            </a:pPr>
            <a:r>
              <a:rPr lang="es" sz="1100" b="0" i="0" u="none" strike="noStrike" cap="none">
                <a:solidFill>
                  <a:srgbClr val="222222"/>
                </a:solidFill>
                <a:highlight>
                  <a:schemeClr val="lt1"/>
                </a:highlight>
                <a:latin typeface="Calibri"/>
                <a:ea typeface="Calibri"/>
                <a:cs typeface="Calibri"/>
                <a:sym typeface="Calibri"/>
              </a:rPr>
              <a:t>The SLYC and ASLC boards continue to have a strong relationship built upon a shared vision of Juniper, mutual respect, and strong communication. </a:t>
            </a:r>
            <a:r>
              <a:rPr lang="es" sz="1100">
                <a:solidFill>
                  <a:srgbClr val="222222"/>
                </a:solidFill>
                <a:highlight>
                  <a:schemeClr val="lt1"/>
                </a:highlight>
                <a:latin typeface="Calibri"/>
                <a:ea typeface="Calibri"/>
                <a:cs typeface="Calibri"/>
                <a:sym typeface="Calibri"/>
              </a:rPr>
              <a:t> </a:t>
            </a:r>
            <a:endParaRPr sz="1100" b="0" i="0" u="none" strike="noStrike" cap="none">
              <a:solidFill>
                <a:srgbClr val="222222"/>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100">
              <a:solidFill>
                <a:srgbClr val="222222"/>
              </a:solidFill>
              <a:highlight>
                <a:schemeClr val="lt1"/>
              </a:highlight>
              <a:latin typeface="Calibri"/>
              <a:ea typeface="Calibri"/>
              <a:cs typeface="Calibri"/>
              <a:sym typeface="Calibri"/>
            </a:endParaRPr>
          </a:p>
          <a:p>
            <a:pPr marL="457200" marR="0" lvl="0" indent="-298450" algn="l" rtl="0">
              <a:lnSpc>
                <a:spcPct val="100000"/>
              </a:lnSpc>
              <a:spcBef>
                <a:spcPts val="0"/>
              </a:spcBef>
              <a:spcAft>
                <a:spcPts val="0"/>
              </a:spcAft>
              <a:buClr>
                <a:srgbClr val="222222"/>
              </a:buClr>
              <a:buSzPts val="1100"/>
              <a:buFont typeface="Calibri"/>
              <a:buChar char="●"/>
            </a:pPr>
            <a:r>
              <a:rPr lang="es" sz="1100" b="0" i="0" u="none" strike="noStrike" cap="none">
                <a:solidFill>
                  <a:srgbClr val="222222"/>
                </a:solidFill>
                <a:highlight>
                  <a:schemeClr val="lt1"/>
                </a:highlight>
                <a:latin typeface="Calibri"/>
                <a:ea typeface="Calibri"/>
                <a:cs typeface="Calibri"/>
                <a:sym typeface="Calibri"/>
              </a:rPr>
              <a:t>The ASLC/SLYC </a:t>
            </a:r>
            <a:r>
              <a:rPr lang="es" sz="1100">
                <a:solidFill>
                  <a:srgbClr val="222222"/>
                </a:solidFill>
                <a:highlight>
                  <a:schemeClr val="lt1"/>
                </a:highlight>
                <a:latin typeface="Calibri"/>
                <a:ea typeface="Calibri"/>
                <a:cs typeface="Calibri"/>
                <a:sym typeface="Calibri"/>
              </a:rPr>
              <a:t>liaison attends all board meetings of both organizations, which gives them a unique perspective on those issues that impact our shared members, Juniper Island, and our beloved Stony Lake.  </a:t>
            </a:r>
            <a:endParaRPr sz="1100">
              <a:solidFill>
                <a:srgbClr val="222222"/>
              </a:solidFill>
              <a:highlight>
                <a:schemeClr val="lt1"/>
              </a:highlight>
              <a:latin typeface="Calibri"/>
              <a:ea typeface="Calibri"/>
              <a:cs typeface="Calibri"/>
              <a:sym typeface="Calibri"/>
            </a:endParaRPr>
          </a:p>
          <a:p>
            <a:pPr marL="457200" marR="0" lvl="0" indent="0" algn="l" rtl="0">
              <a:lnSpc>
                <a:spcPct val="100000"/>
              </a:lnSpc>
              <a:spcBef>
                <a:spcPts val="0"/>
              </a:spcBef>
              <a:spcAft>
                <a:spcPts val="0"/>
              </a:spcAft>
              <a:buNone/>
            </a:pPr>
            <a:endParaRPr sz="1100">
              <a:solidFill>
                <a:srgbClr val="222222"/>
              </a:solidFill>
              <a:highlight>
                <a:schemeClr val="lt1"/>
              </a:highlight>
              <a:latin typeface="Calibri"/>
              <a:ea typeface="Calibri"/>
              <a:cs typeface="Calibri"/>
              <a:sym typeface="Calibri"/>
            </a:endParaRPr>
          </a:p>
          <a:p>
            <a:pPr marL="457200" marR="0" lvl="0" indent="-298450" algn="l" rtl="0">
              <a:lnSpc>
                <a:spcPct val="100000"/>
              </a:lnSpc>
              <a:spcBef>
                <a:spcPts val="0"/>
              </a:spcBef>
              <a:spcAft>
                <a:spcPts val="0"/>
              </a:spcAft>
              <a:buClr>
                <a:srgbClr val="222222"/>
              </a:buClr>
              <a:buSzPts val="1100"/>
              <a:buFont typeface="Calibri"/>
              <a:buChar char="●"/>
            </a:pPr>
            <a:r>
              <a:rPr lang="es" sz="1100">
                <a:solidFill>
                  <a:srgbClr val="222222"/>
                </a:solidFill>
                <a:highlight>
                  <a:schemeClr val="lt1"/>
                </a:highlight>
                <a:latin typeface="Calibri"/>
                <a:ea typeface="Calibri"/>
                <a:cs typeface="Calibri"/>
                <a:sym typeface="Calibri"/>
              </a:rPr>
              <a:t>The liaison </a:t>
            </a:r>
            <a:r>
              <a:rPr lang="es" sz="1100">
                <a:solidFill>
                  <a:srgbClr val="222222"/>
                </a:solidFill>
                <a:latin typeface="Calibri"/>
                <a:ea typeface="Calibri"/>
                <a:cs typeface="Calibri"/>
                <a:sym typeface="Calibri"/>
              </a:rPr>
              <a:t>helps facilitate SLYC &amp; ASLC coordination and communication, which is vital to ensure that SLYC and ASLC members experience a unified “Juniper” experience. Over 60% of SLYC’s 228 member households in 2022 were also members of the ASLC.</a:t>
            </a:r>
            <a:endParaRPr sz="1100">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100">
              <a:solidFill>
                <a:srgbClr val="222222"/>
              </a:solidFill>
              <a:latin typeface="Calibri"/>
              <a:ea typeface="Calibri"/>
              <a:cs typeface="Calibri"/>
              <a:sym typeface="Calibri"/>
            </a:endParaRPr>
          </a:p>
          <a:p>
            <a:pPr marL="457200" marR="0" lvl="0" indent="-298450" algn="l" rtl="0">
              <a:lnSpc>
                <a:spcPct val="100000"/>
              </a:lnSpc>
              <a:spcBef>
                <a:spcPts val="0"/>
              </a:spcBef>
              <a:spcAft>
                <a:spcPts val="0"/>
              </a:spcAft>
              <a:buClr>
                <a:srgbClr val="222222"/>
              </a:buClr>
              <a:buSzPts val="1100"/>
              <a:buFont typeface="Calibri"/>
              <a:buChar char="●"/>
            </a:pPr>
            <a:r>
              <a:rPr lang="es" sz="1100" b="0" i="0" u="none" strike="noStrike" cap="none">
                <a:solidFill>
                  <a:srgbClr val="222222"/>
                </a:solidFill>
                <a:highlight>
                  <a:schemeClr val="lt1"/>
                </a:highlight>
                <a:latin typeface="Calibri"/>
                <a:ea typeface="Calibri"/>
                <a:cs typeface="Calibri"/>
                <a:sym typeface="Calibri"/>
              </a:rPr>
              <a:t>Examples of ASLC/SLYC coordination include: </a:t>
            </a:r>
            <a:endParaRPr sz="1100" b="0" i="0" u="none" strike="noStrike" cap="none">
              <a:solidFill>
                <a:srgbClr val="222222"/>
              </a:solidFill>
              <a:highlight>
                <a:schemeClr val="lt1"/>
              </a:highlight>
              <a:latin typeface="Calibri"/>
              <a:ea typeface="Calibri"/>
              <a:cs typeface="Calibri"/>
              <a:sym typeface="Calibri"/>
            </a:endParaRPr>
          </a:p>
          <a:p>
            <a:pPr marL="914400" marR="0" lvl="1" indent="-298450" algn="l" rtl="0">
              <a:lnSpc>
                <a:spcPct val="100000"/>
              </a:lnSpc>
              <a:spcBef>
                <a:spcPts val="0"/>
              </a:spcBef>
              <a:spcAft>
                <a:spcPts val="0"/>
              </a:spcAft>
              <a:buClr>
                <a:srgbClr val="222222"/>
              </a:buClr>
              <a:buSzPts val="1100"/>
              <a:buFont typeface="Calibri"/>
              <a:buChar char="○"/>
            </a:pPr>
            <a:r>
              <a:rPr lang="es" sz="1100" b="0" i="0" u="none" strike="noStrike" cap="none">
                <a:solidFill>
                  <a:srgbClr val="222222"/>
                </a:solidFill>
                <a:highlight>
                  <a:schemeClr val="lt1"/>
                </a:highlight>
                <a:latin typeface="Calibri"/>
                <a:ea typeface="Calibri"/>
                <a:cs typeface="Calibri"/>
                <a:sym typeface="Calibri"/>
              </a:rPr>
              <a:t>Syncing programming to allow for smooth transitions</a:t>
            </a:r>
            <a:r>
              <a:rPr lang="es" sz="1100">
                <a:solidFill>
                  <a:srgbClr val="222222"/>
                </a:solidFill>
                <a:highlight>
                  <a:schemeClr val="lt1"/>
                </a:highlight>
                <a:latin typeface="Calibri"/>
                <a:ea typeface="Calibri"/>
                <a:cs typeface="Calibri"/>
                <a:sym typeface="Calibri"/>
              </a:rPr>
              <a:t> and </a:t>
            </a:r>
            <a:r>
              <a:rPr lang="es" sz="1100" b="0" i="0" u="none" strike="noStrike" cap="none">
                <a:solidFill>
                  <a:srgbClr val="222222"/>
                </a:solidFill>
                <a:highlight>
                  <a:schemeClr val="lt1"/>
                </a:highlight>
                <a:latin typeface="Calibri"/>
                <a:ea typeface="Calibri"/>
                <a:cs typeface="Calibri"/>
                <a:sym typeface="Calibri"/>
              </a:rPr>
              <a:t>fuller participation;</a:t>
            </a:r>
            <a:endParaRPr sz="1100" b="0" i="0" u="none" strike="noStrike" cap="none">
              <a:solidFill>
                <a:srgbClr val="222222"/>
              </a:solidFill>
              <a:highlight>
                <a:schemeClr val="lt1"/>
              </a:highlight>
              <a:latin typeface="Calibri"/>
              <a:ea typeface="Calibri"/>
              <a:cs typeface="Calibri"/>
              <a:sym typeface="Calibri"/>
            </a:endParaRPr>
          </a:p>
          <a:p>
            <a:pPr marL="914400" marR="0" lvl="1" indent="-298450" algn="l" rtl="0">
              <a:lnSpc>
                <a:spcPct val="100000"/>
              </a:lnSpc>
              <a:spcBef>
                <a:spcPts val="0"/>
              </a:spcBef>
              <a:spcAft>
                <a:spcPts val="0"/>
              </a:spcAft>
              <a:buClr>
                <a:srgbClr val="222222"/>
              </a:buClr>
              <a:buSzPts val="1100"/>
              <a:buFont typeface="Calibri"/>
              <a:buChar char="○"/>
            </a:pPr>
            <a:r>
              <a:rPr lang="es" sz="1100">
                <a:solidFill>
                  <a:srgbClr val="222222"/>
                </a:solidFill>
                <a:highlight>
                  <a:schemeClr val="lt1"/>
                </a:highlight>
                <a:latin typeface="Calibri"/>
                <a:ea typeface="Calibri"/>
                <a:cs typeface="Calibri"/>
                <a:sym typeface="Calibri"/>
              </a:rPr>
              <a:t>Working to provide a consistent booking system for all programs;</a:t>
            </a:r>
            <a:endParaRPr sz="1100">
              <a:solidFill>
                <a:srgbClr val="222222"/>
              </a:solidFill>
              <a:highlight>
                <a:schemeClr val="lt1"/>
              </a:highlight>
              <a:latin typeface="Calibri"/>
              <a:ea typeface="Calibri"/>
              <a:cs typeface="Calibri"/>
              <a:sym typeface="Calibri"/>
            </a:endParaRPr>
          </a:p>
          <a:p>
            <a:pPr marL="914400" marR="0" lvl="1" indent="-298450" algn="l" rtl="0">
              <a:lnSpc>
                <a:spcPct val="100000"/>
              </a:lnSpc>
              <a:spcBef>
                <a:spcPts val="0"/>
              </a:spcBef>
              <a:spcAft>
                <a:spcPts val="0"/>
              </a:spcAft>
              <a:buClr>
                <a:srgbClr val="222222"/>
              </a:buClr>
              <a:buSzPts val="1100"/>
              <a:buFont typeface="Calibri"/>
              <a:buChar char="○"/>
            </a:pPr>
            <a:r>
              <a:rPr lang="es" sz="1100" b="0" i="0" u="none" strike="noStrike" cap="none">
                <a:solidFill>
                  <a:srgbClr val="222222"/>
                </a:solidFill>
                <a:highlight>
                  <a:schemeClr val="lt1"/>
                </a:highlight>
                <a:latin typeface="Calibri"/>
                <a:ea typeface="Calibri"/>
                <a:cs typeface="Calibri"/>
                <a:sym typeface="Calibri"/>
              </a:rPr>
              <a:t>Shared property clean-ups and garbage collection to maintain a beautiful Juniper</a:t>
            </a:r>
            <a:r>
              <a:rPr lang="es" sz="1100">
                <a:solidFill>
                  <a:srgbClr val="222222"/>
                </a:solidFill>
                <a:highlight>
                  <a:schemeClr val="lt1"/>
                </a:highlight>
                <a:latin typeface="Calibri"/>
                <a:ea typeface="Calibri"/>
                <a:cs typeface="Calibri"/>
                <a:sym typeface="Calibri"/>
              </a:rPr>
              <a:t>;</a:t>
            </a:r>
            <a:endParaRPr sz="1100" b="0" i="0" u="none" strike="noStrike" cap="none">
              <a:solidFill>
                <a:srgbClr val="222222"/>
              </a:solidFill>
              <a:highlight>
                <a:schemeClr val="lt1"/>
              </a:highlight>
              <a:latin typeface="Calibri"/>
              <a:ea typeface="Calibri"/>
              <a:cs typeface="Calibri"/>
              <a:sym typeface="Calibri"/>
            </a:endParaRPr>
          </a:p>
          <a:p>
            <a:pPr marL="914400" marR="0" lvl="1" indent="-298450" algn="l" rtl="0">
              <a:lnSpc>
                <a:spcPct val="100000"/>
              </a:lnSpc>
              <a:spcBef>
                <a:spcPts val="0"/>
              </a:spcBef>
              <a:spcAft>
                <a:spcPts val="0"/>
              </a:spcAft>
              <a:buClr>
                <a:srgbClr val="222222"/>
              </a:buClr>
              <a:buSzPts val="1100"/>
              <a:buFont typeface="Calibri"/>
              <a:buChar char="○"/>
            </a:pPr>
            <a:r>
              <a:rPr lang="es" sz="1100" b="0" i="0" u="none" strike="noStrike" cap="none">
                <a:solidFill>
                  <a:srgbClr val="222222"/>
                </a:solidFill>
                <a:highlight>
                  <a:schemeClr val="lt1"/>
                </a:highlight>
                <a:latin typeface="Calibri"/>
                <a:ea typeface="Calibri"/>
                <a:cs typeface="Calibri"/>
                <a:sym typeface="Calibri"/>
              </a:rPr>
              <a:t>Sharing of facilities for events and parking (Sailors Dinner, Jun</a:t>
            </a:r>
            <a:r>
              <a:rPr lang="es" sz="1100">
                <a:solidFill>
                  <a:srgbClr val="222222"/>
                </a:solidFill>
                <a:highlight>
                  <a:schemeClr val="lt1"/>
                </a:highlight>
                <a:latin typeface="Calibri"/>
                <a:ea typeface="Calibri"/>
                <a:cs typeface="Calibri"/>
                <a:sym typeface="Calibri"/>
              </a:rPr>
              <a:t>ior Sailing Banquets, Juniper Regatta);</a:t>
            </a:r>
            <a:endParaRPr sz="1100" b="0" i="0" u="none" strike="noStrike" cap="none">
              <a:solidFill>
                <a:srgbClr val="222222"/>
              </a:solidFill>
              <a:highlight>
                <a:schemeClr val="lt1"/>
              </a:highlight>
              <a:latin typeface="Calibri"/>
              <a:ea typeface="Calibri"/>
              <a:cs typeface="Calibri"/>
              <a:sym typeface="Calibri"/>
            </a:endParaRPr>
          </a:p>
          <a:p>
            <a:pPr marL="914400" marR="0" lvl="1" indent="-298450" algn="l" rtl="0">
              <a:lnSpc>
                <a:spcPct val="100000"/>
              </a:lnSpc>
              <a:spcBef>
                <a:spcPts val="0"/>
              </a:spcBef>
              <a:spcAft>
                <a:spcPts val="0"/>
              </a:spcAft>
              <a:buClr>
                <a:srgbClr val="222222"/>
              </a:buClr>
              <a:buSzPts val="1100"/>
              <a:buFont typeface="Calibri"/>
              <a:buChar char="○"/>
            </a:pPr>
            <a:r>
              <a:rPr lang="es" sz="1100" b="0" i="0" u="none" strike="noStrike" cap="none">
                <a:solidFill>
                  <a:srgbClr val="222222"/>
                </a:solidFill>
                <a:highlight>
                  <a:schemeClr val="lt1"/>
                </a:highlight>
                <a:latin typeface="Calibri"/>
                <a:ea typeface="Calibri"/>
                <a:cs typeface="Calibri"/>
                <a:sym typeface="Calibri"/>
              </a:rPr>
              <a:t>Consistent and coordinated messaging of important information;</a:t>
            </a:r>
            <a:endParaRPr sz="1100">
              <a:solidFill>
                <a:srgbClr val="222222"/>
              </a:solidFill>
              <a:highlight>
                <a:schemeClr val="lt1"/>
              </a:highlight>
              <a:latin typeface="Calibri"/>
              <a:ea typeface="Calibri"/>
              <a:cs typeface="Calibri"/>
              <a:sym typeface="Calibri"/>
            </a:endParaRPr>
          </a:p>
          <a:p>
            <a:pPr marL="914400" marR="0" lvl="1" indent="-298450" algn="l" rtl="0">
              <a:lnSpc>
                <a:spcPct val="100000"/>
              </a:lnSpc>
              <a:spcBef>
                <a:spcPts val="0"/>
              </a:spcBef>
              <a:spcAft>
                <a:spcPts val="0"/>
              </a:spcAft>
              <a:buClr>
                <a:srgbClr val="222222"/>
              </a:buClr>
              <a:buSzPts val="1100"/>
              <a:buFont typeface="Calibri"/>
              <a:buChar char="○"/>
            </a:pPr>
            <a:r>
              <a:rPr lang="es" sz="1100">
                <a:solidFill>
                  <a:srgbClr val="222222"/>
                </a:solidFill>
                <a:highlight>
                  <a:schemeClr val="lt1"/>
                </a:highlight>
                <a:latin typeface="Calibri"/>
                <a:ea typeface="Calibri"/>
                <a:cs typeface="Calibri"/>
                <a:sym typeface="Calibri"/>
              </a:rPr>
              <a:t>Coordinated lake-wide survey.</a:t>
            </a:r>
            <a:endParaRPr sz="1100">
              <a:solidFill>
                <a:srgbClr val="222222"/>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222222"/>
              </a:solidFill>
              <a:latin typeface="Calibri"/>
              <a:ea typeface="Calibri"/>
              <a:cs typeface="Calibri"/>
              <a:sym typeface="Calibri"/>
            </a:endParaRPr>
          </a:p>
          <a:p>
            <a:pPr marL="457200" marR="0" lvl="0" indent="-298450" algn="l" rtl="0">
              <a:lnSpc>
                <a:spcPct val="100000"/>
              </a:lnSpc>
              <a:spcBef>
                <a:spcPts val="0"/>
              </a:spcBef>
              <a:spcAft>
                <a:spcPts val="0"/>
              </a:spcAft>
              <a:buClr>
                <a:srgbClr val="222222"/>
              </a:buClr>
              <a:buSzPts val="1100"/>
              <a:buFont typeface="Calibri"/>
              <a:buChar char="●"/>
            </a:pPr>
            <a:r>
              <a:rPr lang="es" sz="1100">
                <a:solidFill>
                  <a:srgbClr val="222222"/>
                </a:solidFill>
                <a:latin typeface="Calibri"/>
                <a:ea typeface="Calibri"/>
                <a:cs typeface="Calibri"/>
                <a:sym typeface="Calibri"/>
              </a:rPr>
              <a:t>After four years as the SLYC/ASLC liaison, Amy will be transitioning out and Kelly in. Kelly has been a member-at-large on both boards this past year, so is in a strong position for a seamless transition. </a:t>
            </a:r>
            <a:endParaRPr sz="1100">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100">
              <a:solidFill>
                <a:srgbClr val="222222"/>
              </a:solidFill>
              <a:latin typeface="Calibri"/>
              <a:ea typeface="Calibri"/>
              <a:cs typeface="Calibri"/>
              <a:sym typeface="Calibri"/>
            </a:endParaRPr>
          </a:p>
          <a:p>
            <a:pPr marL="457200" lvl="0" indent="-298450" algn="l" rtl="0">
              <a:spcBef>
                <a:spcPts val="0"/>
              </a:spcBef>
              <a:spcAft>
                <a:spcPts val="0"/>
              </a:spcAft>
              <a:buClr>
                <a:srgbClr val="222222"/>
              </a:buClr>
              <a:buSzPts val="1100"/>
              <a:buFont typeface="Calibri"/>
              <a:buChar char="●"/>
            </a:pPr>
            <a:r>
              <a:rPr lang="es" sz="1100">
                <a:solidFill>
                  <a:srgbClr val="222222"/>
                </a:solidFill>
                <a:latin typeface="Calibri"/>
                <a:ea typeface="Calibri"/>
                <a:cs typeface="Calibri"/>
                <a:sym typeface="Calibri"/>
              </a:rPr>
              <a:t>The SLYC looks forward to working closely with Chad Tranter, President, and the current ASLC board on future shared Juniper projects.  We thank Shannon Thibodeau, former ASLC president, and other outgoing ASLC board members, for all their time and dedication.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600"/>
              </a:spcBef>
              <a:spcAft>
                <a:spcPts val="0"/>
              </a:spcAft>
              <a:buClr>
                <a:srgbClr val="000000"/>
              </a:buClr>
              <a:buSzPts val="1200"/>
              <a:buFont typeface="Arial"/>
              <a:buNone/>
            </a:pPr>
            <a:endParaRPr sz="1200" b="0" i="0" u="none" strike="noStrike" cap="none">
              <a:solidFill>
                <a:srgbClr val="666666"/>
              </a:solidFill>
              <a:latin typeface="Zilla Slab"/>
              <a:ea typeface="Zilla Slab"/>
              <a:cs typeface="Zilla Slab"/>
              <a:sym typeface="Zilla Slab"/>
            </a:endParaRPr>
          </a:p>
        </p:txBody>
      </p:sp>
      <p:sp>
        <p:nvSpPr>
          <p:cNvPr id="400" name="Google Shape;400;p13"/>
          <p:cNvSpPr txBox="1">
            <a:spLocks noGrp="1"/>
          </p:cNvSpPr>
          <p:nvPr>
            <p:ph type="ctrTitle"/>
          </p:nvPr>
        </p:nvSpPr>
        <p:spPr>
          <a:xfrm>
            <a:off x="777650" y="78275"/>
            <a:ext cx="8135100" cy="85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s" sz="3000" b="1">
                <a:solidFill>
                  <a:srgbClr val="000000"/>
                </a:solidFill>
                <a:latin typeface="Calibri"/>
                <a:ea typeface="Calibri"/>
                <a:cs typeface="Calibri"/>
                <a:sym typeface="Calibri"/>
              </a:rPr>
              <a:t>ASLC Liaison</a:t>
            </a:r>
            <a:endParaRPr sz="3000" b="1">
              <a:solidFill>
                <a:srgbClr val="000000"/>
              </a:solidFill>
              <a:latin typeface="Calibri"/>
              <a:ea typeface="Calibri"/>
              <a:cs typeface="Calibri"/>
              <a:sym typeface="Calibri"/>
            </a:endParaRPr>
          </a:p>
          <a:p>
            <a:pPr marL="0" lvl="0" indent="0" algn="ctr" rtl="0">
              <a:lnSpc>
                <a:spcPct val="100000"/>
              </a:lnSpc>
              <a:spcBef>
                <a:spcPts val="0"/>
              </a:spcBef>
              <a:spcAft>
                <a:spcPts val="0"/>
              </a:spcAft>
              <a:buSzPts val="3600"/>
              <a:buNone/>
            </a:pPr>
            <a:r>
              <a:rPr lang="es" b="1">
                <a:solidFill>
                  <a:srgbClr val="000000"/>
                </a:solidFill>
                <a:latin typeface="Calibri"/>
                <a:ea typeface="Calibri"/>
                <a:cs typeface="Calibri"/>
                <a:sym typeface="Calibri"/>
              </a:rPr>
              <a:t>Amy Drake Jacobs &amp; Kelly Kennedy Henderson</a:t>
            </a:r>
            <a:endParaRPr b="1">
              <a:solidFill>
                <a:srgbClr val="000000"/>
              </a:solidFill>
              <a:latin typeface="Calibri"/>
              <a:ea typeface="Calibri"/>
              <a:cs typeface="Calibri"/>
              <a:sym typeface="Calibri"/>
            </a:endParaRPr>
          </a:p>
        </p:txBody>
      </p:sp>
      <p:sp>
        <p:nvSpPr>
          <p:cNvPr id="401" name="Google Shape;401;p13"/>
          <p:cNvSpPr txBox="1"/>
          <p:nvPr/>
        </p:nvSpPr>
        <p:spPr>
          <a:xfrm>
            <a:off x="208050" y="178325"/>
            <a:ext cx="1865400" cy="38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b="1">
                <a:latin typeface="Zilla Slab"/>
                <a:ea typeface="Zilla Slab"/>
                <a:cs typeface="Zilla Slab"/>
                <a:sym typeface="Zilla Slab"/>
              </a:rPr>
              <a:t>14</a:t>
            </a:r>
            <a:r>
              <a:rPr lang="es" sz="1400" b="1" i="0" u="none" strike="noStrike" cap="none">
                <a:solidFill>
                  <a:srgbClr val="000000"/>
                </a:solidFill>
                <a:latin typeface="Zilla Slab"/>
                <a:ea typeface="Zilla Slab"/>
                <a:cs typeface="Zilla Slab"/>
                <a:sym typeface="Zilla Slab"/>
              </a:rPr>
              <a:t>.0 </a:t>
            </a:r>
            <a:endParaRPr sz="1000" b="1" i="0" u="none" strike="noStrike" cap="none">
              <a:solidFill>
                <a:srgbClr val="000000"/>
              </a:solidFill>
              <a:latin typeface="Zilla Slab"/>
              <a:ea typeface="Zilla Slab"/>
              <a:cs typeface="Zilla Slab"/>
              <a:sym typeface="Zilla Slab"/>
            </a:endParaRPr>
          </a:p>
        </p:txBody>
      </p:sp>
      <p:pic>
        <p:nvPicPr>
          <p:cNvPr id="402" name="Google Shape;402;p13"/>
          <p:cNvPicPr preferRelativeResize="0"/>
          <p:nvPr/>
        </p:nvPicPr>
        <p:blipFill rotWithShape="1">
          <a:blip r:embed="rId3">
            <a:alphaModFix/>
          </a:blip>
          <a:srcRect/>
          <a:stretch/>
        </p:blipFill>
        <p:spPr>
          <a:xfrm>
            <a:off x="8607350" y="4636650"/>
            <a:ext cx="410450" cy="3817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1"/>
          <p:cNvSpPr txBox="1">
            <a:spLocks noGrp="1"/>
          </p:cNvSpPr>
          <p:nvPr>
            <p:ph type="subTitle" idx="4294967295"/>
          </p:nvPr>
        </p:nvSpPr>
        <p:spPr>
          <a:xfrm>
            <a:off x="903900" y="1257750"/>
            <a:ext cx="7910400" cy="379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950" b="1">
              <a:solidFill>
                <a:srgbClr val="0E101A"/>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95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200"/>
              <a:buNone/>
            </a:pPr>
            <a:endParaRPr sz="95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200"/>
              <a:buNone/>
            </a:pPr>
            <a:endParaRPr sz="95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200"/>
              <a:buNone/>
            </a:pPr>
            <a:endParaRPr sz="950">
              <a:latin typeface="Calibri"/>
              <a:ea typeface="Calibri"/>
              <a:cs typeface="Calibri"/>
              <a:sym typeface="Calibri"/>
            </a:endParaRPr>
          </a:p>
        </p:txBody>
      </p:sp>
      <p:sp>
        <p:nvSpPr>
          <p:cNvPr id="408" name="Google Shape;408;p31"/>
          <p:cNvSpPr txBox="1">
            <a:spLocks noGrp="1"/>
          </p:cNvSpPr>
          <p:nvPr>
            <p:ph type="ctrTitle"/>
          </p:nvPr>
        </p:nvSpPr>
        <p:spPr>
          <a:xfrm>
            <a:off x="903900" y="165825"/>
            <a:ext cx="7773000" cy="855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s" sz="3000" b="1">
                <a:solidFill>
                  <a:schemeClr val="dk1"/>
                </a:solidFill>
                <a:latin typeface="Calibri"/>
                <a:ea typeface="Calibri"/>
                <a:cs typeface="Calibri"/>
                <a:sym typeface="Calibri"/>
              </a:rPr>
              <a:t>Operations</a:t>
            </a:r>
            <a:endParaRPr sz="3000" b="1">
              <a:solidFill>
                <a:schemeClr val="dk1"/>
              </a:solidFill>
              <a:latin typeface="Calibri"/>
              <a:ea typeface="Calibri"/>
              <a:cs typeface="Calibri"/>
              <a:sym typeface="Calibri"/>
            </a:endParaRPr>
          </a:p>
          <a:p>
            <a:pPr marL="0" lvl="0" indent="0" algn="ctr" rtl="0">
              <a:lnSpc>
                <a:spcPct val="100000"/>
              </a:lnSpc>
              <a:spcBef>
                <a:spcPts val="0"/>
              </a:spcBef>
              <a:spcAft>
                <a:spcPts val="0"/>
              </a:spcAft>
              <a:buClr>
                <a:schemeClr val="dk1"/>
              </a:buClr>
              <a:buSzPts val="1100"/>
              <a:buFont typeface="Arial"/>
              <a:buNone/>
            </a:pPr>
            <a:r>
              <a:rPr lang="es" b="1">
                <a:solidFill>
                  <a:schemeClr val="dk1"/>
                </a:solidFill>
                <a:latin typeface="Calibri"/>
                <a:ea typeface="Calibri"/>
                <a:cs typeface="Calibri"/>
                <a:sym typeface="Calibri"/>
              </a:rPr>
              <a:t>Tom Pitfield</a:t>
            </a:r>
            <a:endParaRPr b="1">
              <a:solidFill>
                <a:schemeClr val="dk1"/>
              </a:solidFill>
              <a:latin typeface="Calibri"/>
              <a:ea typeface="Calibri"/>
              <a:cs typeface="Calibri"/>
              <a:sym typeface="Calibri"/>
            </a:endParaRPr>
          </a:p>
        </p:txBody>
      </p:sp>
      <p:sp>
        <p:nvSpPr>
          <p:cNvPr id="409" name="Google Shape;409;p31"/>
          <p:cNvSpPr txBox="1"/>
          <p:nvPr/>
        </p:nvSpPr>
        <p:spPr>
          <a:xfrm>
            <a:off x="187050" y="165825"/>
            <a:ext cx="563100" cy="47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Zilla Slab"/>
                <a:ea typeface="Zilla Slab"/>
                <a:cs typeface="Zilla Slab"/>
                <a:sym typeface="Zilla Slab"/>
              </a:rPr>
              <a:t>1</a:t>
            </a:r>
            <a:r>
              <a:rPr lang="es" b="1">
                <a:latin typeface="Zilla Slab"/>
                <a:ea typeface="Zilla Slab"/>
                <a:cs typeface="Zilla Slab"/>
                <a:sym typeface="Zilla Slab"/>
              </a:rPr>
              <a:t>5</a:t>
            </a:r>
            <a:r>
              <a:rPr lang="es" sz="1400" b="1" i="0" u="none" strike="noStrike" cap="none">
                <a:solidFill>
                  <a:srgbClr val="000000"/>
                </a:solidFill>
                <a:latin typeface="Zilla Slab"/>
                <a:ea typeface="Zilla Slab"/>
                <a:cs typeface="Zilla Slab"/>
                <a:sym typeface="Zilla Slab"/>
              </a:rPr>
              <a:t>.0</a:t>
            </a:r>
            <a:endParaRPr sz="1100" b="1" i="0" u="none" strike="noStrike" cap="none">
              <a:solidFill>
                <a:srgbClr val="000000"/>
              </a:solidFill>
              <a:latin typeface="Zilla Slab"/>
              <a:ea typeface="Zilla Slab"/>
              <a:cs typeface="Zilla Slab"/>
              <a:sym typeface="Zilla Slab"/>
            </a:endParaRPr>
          </a:p>
        </p:txBody>
      </p:sp>
      <p:sp>
        <p:nvSpPr>
          <p:cNvPr id="410" name="Google Shape;410;p31"/>
          <p:cNvSpPr txBox="1"/>
          <p:nvPr/>
        </p:nvSpPr>
        <p:spPr>
          <a:xfrm>
            <a:off x="991750" y="1438050"/>
            <a:ext cx="7421700" cy="36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050" b="1">
                <a:solidFill>
                  <a:srgbClr val="000000"/>
                </a:solidFill>
                <a:latin typeface="Calibri"/>
                <a:ea typeface="Calibri"/>
                <a:cs typeface="Calibri"/>
                <a:sym typeface="Calibri"/>
              </a:rPr>
              <a:t>Systems and Services:</a:t>
            </a:r>
            <a:endParaRPr sz="1050" b="1">
              <a:solidFill>
                <a:srgbClr val="000000"/>
              </a:solidFill>
              <a:latin typeface="Calibri"/>
              <a:ea typeface="Calibri"/>
              <a:cs typeface="Calibri"/>
              <a:sym typeface="Calibri"/>
            </a:endParaRPr>
          </a:p>
          <a:p>
            <a:pPr marL="0" lvl="0" indent="0" algn="l" rtl="0">
              <a:spcBef>
                <a:spcPts val="0"/>
              </a:spcBef>
              <a:spcAft>
                <a:spcPts val="0"/>
              </a:spcAft>
              <a:buNone/>
            </a:pPr>
            <a:endParaRPr sz="1050" b="1">
              <a:solidFill>
                <a:srgbClr val="000000"/>
              </a:solidFill>
              <a:latin typeface="Calibri"/>
              <a:ea typeface="Calibri"/>
              <a:cs typeface="Calibri"/>
              <a:sym typeface="Calibri"/>
            </a:endParaRPr>
          </a:p>
          <a:p>
            <a:pPr marL="457200" lvl="0" indent="-295275" algn="l" rtl="0">
              <a:lnSpc>
                <a:spcPct val="115000"/>
              </a:lnSpc>
              <a:spcBef>
                <a:spcPts val="0"/>
              </a:spcBef>
              <a:spcAft>
                <a:spcPts val="0"/>
              </a:spcAft>
              <a:buClr>
                <a:srgbClr val="0E101A"/>
              </a:buClr>
              <a:buSzPts val="1050"/>
              <a:buFont typeface="Calibri"/>
              <a:buChar char="●"/>
            </a:pPr>
            <a:r>
              <a:rPr lang="es" sz="1050">
                <a:solidFill>
                  <a:srgbClr val="0E101A"/>
                </a:solidFill>
                <a:latin typeface="Calibri"/>
                <a:ea typeface="Calibri"/>
                <a:cs typeface="Calibri"/>
                <a:sym typeface="Calibri"/>
              </a:rPr>
              <a:t>This season, the Operations team led the club's migration from the previous year's platforms (Mindbody, Checklick, and Tennisbookings) to CourtReserve, effectively streamlining our systems for enhanced performance.</a:t>
            </a:r>
            <a:endParaRPr sz="1050">
              <a:solidFill>
                <a:srgbClr val="0E101A"/>
              </a:solidFill>
              <a:latin typeface="Calibri"/>
              <a:ea typeface="Calibri"/>
              <a:cs typeface="Calibri"/>
              <a:sym typeface="Calibri"/>
            </a:endParaRPr>
          </a:p>
          <a:p>
            <a:pPr marL="457200" lvl="0" indent="-295275" algn="l" rtl="0">
              <a:lnSpc>
                <a:spcPct val="115000"/>
              </a:lnSpc>
              <a:spcBef>
                <a:spcPts val="0"/>
              </a:spcBef>
              <a:spcAft>
                <a:spcPts val="0"/>
              </a:spcAft>
              <a:buClr>
                <a:srgbClr val="0E101A"/>
              </a:buClr>
              <a:buSzPts val="1050"/>
              <a:buFont typeface="Calibri"/>
              <a:buChar char="●"/>
            </a:pPr>
            <a:r>
              <a:rPr lang="es" sz="1050">
                <a:solidFill>
                  <a:srgbClr val="0E101A"/>
                </a:solidFill>
                <a:latin typeface="Calibri"/>
                <a:ea typeface="Calibri"/>
                <a:cs typeface="Calibri"/>
                <a:sym typeface="Calibri"/>
              </a:rPr>
              <a:t>CourtReserve consolidates membership purchases, court bookings, programming, and event registrations, resulting in a more seamless and efficient experience for both members and staff.</a:t>
            </a:r>
            <a:endParaRPr sz="1050">
              <a:solidFill>
                <a:srgbClr val="0E101A"/>
              </a:solidFill>
              <a:latin typeface="Calibri"/>
              <a:ea typeface="Calibri"/>
              <a:cs typeface="Calibri"/>
              <a:sym typeface="Calibri"/>
            </a:endParaRPr>
          </a:p>
          <a:p>
            <a:pPr marL="0" lvl="0" indent="0" algn="l" rtl="0">
              <a:lnSpc>
                <a:spcPct val="115000"/>
              </a:lnSpc>
              <a:spcBef>
                <a:spcPts val="0"/>
              </a:spcBef>
              <a:spcAft>
                <a:spcPts val="0"/>
              </a:spcAft>
              <a:buNone/>
            </a:pPr>
            <a:endParaRPr sz="1050">
              <a:solidFill>
                <a:srgbClr val="0E101A"/>
              </a:solidFill>
              <a:latin typeface="Calibri"/>
              <a:ea typeface="Calibri"/>
              <a:cs typeface="Calibri"/>
              <a:sym typeface="Calibri"/>
            </a:endParaRPr>
          </a:p>
          <a:p>
            <a:pPr marL="0" lvl="0" indent="0" algn="l" rtl="0">
              <a:spcBef>
                <a:spcPts val="0"/>
              </a:spcBef>
              <a:spcAft>
                <a:spcPts val="0"/>
              </a:spcAft>
              <a:buNone/>
            </a:pPr>
            <a:r>
              <a:rPr lang="es" sz="1050" b="1">
                <a:solidFill>
                  <a:srgbClr val="000000"/>
                </a:solidFill>
                <a:latin typeface="Calibri"/>
                <a:ea typeface="Calibri"/>
                <a:cs typeface="Calibri"/>
                <a:sym typeface="Calibri"/>
              </a:rPr>
              <a:t>CourtReserve Feedback:</a:t>
            </a:r>
            <a:endParaRPr sz="1050" b="1">
              <a:solidFill>
                <a:srgbClr val="000000"/>
              </a:solidFill>
              <a:latin typeface="Calibri"/>
              <a:ea typeface="Calibri"/>
              <a:cs typeface="Calibri"/>
              <a:sym typeface="Calibri"/>
            </a:endParaRPr>
          </a:p>
          <a:p>
            <a:pPr marL="0" lvl="0" indent="0" algn="l" rtl="0">
              <a:spcBef>
                <a:spcPts val="0"/>
              </a:spcBef>
              <a:spcAft>
                <a:spcPts val="0"/>
              </a:spcAft>
              <a:buNone/>
            </a:pPr>
            <a:endParaRPr sz="1050" b="1">
              <a:solidFill>
                <a:srgbClr val="000000"/>
              </a:solidFill>
              <a:latin typeface="Calibri"/>
              <a:ea typeface="Calibri"/>
              <a:cs typeface="Calibri"/>
              <a:sym typeface="Calibri"/>
            </a:endParaRPr>
          </a:p>
          <a:p>
            <a:pPr marL="457200" lvl="0" indent="-295275" algn="l" rtl="0">
              <a:lnSpc>
                <a:spcPct val="115000"/>
              </a:lnSpc>
              <a:spcBef>
                <a:spcPts val="0"/>
              </a:spcBef>
              <a:spcAft>
                <a:spcPts val="0"/>
              </a:spcAft>
              <a:buClr>
                <a:srgbClr val="0E101A"/>
              </a:buClr>
              <a:buSzPts val="1050"/>
              <a:buFont typeface="Calibri"/>
              <a:buChar char="●"/>
            </a:pPr>
            <a:r>
              <a:rPr lang="es" sz="1050">
                <a:solidFill>
                  <a:srgbClr val="0E101A"/>
                </a:solidFill>
                <a:latin typeface="Calibri"/>
                <a:ea typeface="Calibri"/>
                <a:cs typeface="Calibri"/>
                <a:sym typeface="Calibri"/>
              </a:rPr>
              <a:t>Initial in-person member feedback for CourtReserve has been positive. </a:t>
            </a:r>
            <a:endParaRPr sz="1050">
              <a:solidFill>
                <a:srgbClr val="0E101A"/>
              </a:solidFill>
              <a:latin typeface="Calibri"/>
              <a:ea typeface="Calibri"/>
              <a:cs typeface="Calibri"/>
              <a:sym typeface="Calibri"/>
            </a:endParaRPr>
          </a:p>
          <a:p>
            <a:pPr marL="457200" lvl="0" indent="-295275" algn="l" rtl="0">
              <a:lnSpc>
                <a:spcPct val="115000"/>
              </a:lnSpc>
              <a:spcBef>
                <a:spcPts val="0"/>
              </a:spcBef>
              <a:spcAft>
                <a:spcPts val="0"/>
              </a:spcAft>
              <a:buClr>
                <a:srgbClr val="0E101A"/>
              </a:buClr>
              <a:buSzPts val="1050"/>
              <a:buFont typeface="Calibri"/>
              <a:buChar char="●"/>
            </a:pPr>
            <a:r>
              <a:rPr lang="es" sz="1050">
                <a:solidFill>
                  <a:srgbClr val="0E101A"/>
                </a:solidFill>
                <a:latin typeface="Calibri"/>
                <a:ea typeface="Calibri"/>
                <a:cs typeface="Calibri"/>
                <a:sym typeface="Calibri"/>
              </a:rPr>
              <a:t>Compared to previous years, staff have noticed a significant decrease in system-related issues and member inquiries.</a:t>
            </a:r>
            <a:endParaRPr sz="1050">
              <a:solidFill>
                <a:srgbClr val="0E101A"/>
              </a:solidFill>
              <a:latin typeface="Calibri"/>
              <a:ea typeface="Calibri"/>
              <a:cs typeface="Calibri"/>
              <a:sym typeface="Calibri"/>
            </a:endParaRPr>
          </a:p>
          <a:p>
            <a:pPr marL="457200" lvl="0" indent="-295275" algn="l" rtl="0">
              <a:lnSpc>
                <a:spcPct val="115000"/>
              </a:lnSpc>
              <a:spcBef>
                <a:spcPts val="0"/>
              </a:spcBef>
              <a:spcAft>
                <a:spcPts val="0"/>
              </a:spcAft>
              <a:buClr>
                <a:srgbClr val="0E101A"/>
              </a:buClr>
              <a:buSzPts val="1050"/>
              <a:buFont typeface="Calibri"/>
              <a:buChar char="●"/>
            </a:pPr>
            <a:r>
              <a:rPr lang="es" sz="1050">
                <a:solidFill>
                  <a:srgbClr val="0E101A"/>
                </a:solidFill>
                <a:latin typeface="Calibri"/>
                <a:ea typeface="Calibri"/>
                <a:cs typeface="Calibri"/>
                <a:sym typeface="Calibri"/>
              </a:rPr>
              <a:t>The consolidation of systems has increased staff productivity.  </a:t>
            </a:r>
            <a:endParaRPr sz="1050">
              <a:solidFill>
                <a:srgbClr val="0E101A"/>
              </a:solidFill>
              <a:latin typeface="Calibri"/>
              <a:ea typeface="Calibri"/>
              <a:cs typeface="Calibri"/>
              <a:sym typeface="Calibri"/>
            </a:endParaRPr>
          </a:p>
          <a:p>
            <a:pPr marL="457200" lvl="0" indent="-295275" algn="l" rtl="0">
              <a:lnSpc>
                <a:spcPct val="115000"/>
              </a:lnSpc>
              <a:spcBef>
                <a:spcPts val="0"/>
              </a:spcBef>
              <a:spcAft>
                <a:spcPts val="0"/>
              </a:spcAft>
              <a:buClr>
                <a:srgbClr val="0E101A"/>
              </a:buClr>
              <a:buSzPts val="1050"/>
              <a:buFont typeface="Calibri"/>
              <a:buChar char="●"/>
            </a:pPr>
            <a:r>
              <a:rPr lang="es" sz="1050">
                <a:solidFill>
                  <a:srgbClr val="0E101A"/>
                </a:solidFill>
                <a:latin typeface="Calibri"/>
                <a:ea typeface="Calibri"/>
                <a:cs typeface="Calibri"/>
                <a:sym typeface="Calibri"/>
              </a:rPr>
              <a:t>Looking ahead, we plan to send out a survey to collect feedback about CourtReserve after its’ first season implemented within the club.</a:t>
            </a:r>
            <a:endParaRPr sz="1050">
              <a:solidFill>
                <a:srgbClr val="0E101A"/>
              </a:solidFill>
              <a:latin typeface="Calibri"/>
              <a:ea typeface="Calibri"/>
              <a:cs typeface="Calibri"/>
              <a:sym typeface="Calibri"/>
            </a:endParaRPr>
          </a:p>
          <a:p>
            <a:pPr marL="457200" lvl="0" indent="-295275" algn="l" rtl="0">
              <a:lnSpc>
                <a:spcPct val="115000"/>
              </a:lnSpc>
              <a:spcBef>
                <a:spcPts val="0"/>
              </a:spcBef>
              <a:spcAft>
                <a:spcPts val="0"/>
              </a:spcAft>
              <a:buClr>
                <a:srgbClr val="0E101A"/>
              </a:buClr>
              <a:buSzPts val="1050"/>
              <a:buFont typeface="Calibri"/>
              <a:buChar char="●"/>
            </a:pPr>
            <a:r>
              <a:rPr lang="es" sz="1050">
                <a:solidFill>
                  <a:srgbClr val="0D0D14"/>
                </a:solidFill>
                <a:latin typeface="Calibri"/>
                <a:ea typeface="Calibri"/>
                <a:cs typeface="Calibri"/>
                <a:sym typeface="Calibri"/>
              </a:rPr>
              <a:t>We have also begun scoping requirements for integrating ASLC programing. This will include cost recovery and back end processing.</a:t>
            </a:r>
            <a:endParaRPr sz="1050">
              <a:solidFill>
                <a:srgbClr val="0D0D14"/>
              </a:solidFill>
              <a:latin typeface="Calibri"/>
              <a:ea typeface="Calibri"/>
              <a:cs typeface="Calibri"/>
              <a:sym typeface="Calibri"/>
            </a:endParaRPr>
          </a:p>
          <a:p>
            <a:pPr marL="457200" lvl="0" indent="0" algn="l" rtl="0">
              <a:lnSpc>
                <a:spcPct val="115000"/>
              </a:lnSpc>
              <a:spcBef>
                <a:spcPts val="0"/>
              </a:spcBef>
              <a:spcAft>
                <a:spcPts val="0"/>
              </a:spcAft>
              <a:buNone/>
            </a:pPr>
            <a:endParaRPr sz="1050">
              <a:solidFill>
                <a:srgbClr val="0E101A"/>
              </a:solidFill>
              <a:latin typeface="Calibri"/>
              <a:ea typeface="Calibri"/>
              <a:cs typeface="Calibri"/>
              <a:sym typeface="Calibri"/>
            </a:endParaRPr>
          </a:p>
          <a:p>
            <a:pPr marL="0" lvl="0" indent="0" algn="l" rtl="0">
              <a:lnSpc>
                <a:spcPct val="115000"/>
              </a:lnSpc>
              <a:spcBef>
                <a:spcPts val="0"/>
              </a:spcBef>
              <a:spcAft>
                <a:spcPts val="0"/>
              </a:spcAft>
              <a:buNone/>
            </a:pPr>
            <a:endParaRPr sz="1050">
              <a:solidFill>
                <a:srgbClr val="0E101A"/>
              </a:solidFill>
              <a:latin typeface="Calibri"/>
              <a:ea typeface="Calibri"/>
              <a:cs typeface="Calibri"/>
              <a:sym typeface="Calibri"/>
            </a:endParaRPr>
          </a:p>
          <a:p>
            <a:pPr marL="0" lvl="0" indent="0" algn="l" rtl="0">
              <a:lnSpc>
                <a:spcPct val="115000"/>
              </a:lnSpc>
              <a:spcBef>
                <a:spcPts val="0"/>
              </a:spcBef>
              <a:spcAft>
                <a:spcPts val="0"/>
              </a:spcAft>
              <a:buNone/>
            </a:pPr>
            <a:endParaRPr sz="950">
              <a:solidFill>
                <a:srgbClr val="666666"/>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23bd1f6522d_1_21"/>
          <p:cNvSpPr txBox="1">
            <a:spLocks noGrp="1"/>
          </p:cNvSpPr>
          <p:nvPr>
            <p:ph type="subTitle" idx="4294967295"/>
          </p:nvPr>
        </p:nvSpPr>
        <p:spPr>
          <a:xfrm>
            <a:off x="903900" y="722750"/>
            <a:ext cx="7910400" cy="433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950" b="1">
              <a:solidFill>
                <a:srgbClr val="0E101A"/>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95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200"/>
              <a:buNone/>
            </a:pPr>
            <a:endParaRPr sz="95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200"/>
              <a:buNone/>
            </a:pPr>
            <a:endParaRPr sz="95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200"/>
              <a:buNone/>
            </a:pPr>
            <a:endParaRPr sz="950">
              <a:latin typeface="Calibri"/>
              <a:ea typeface="Calibri"/>
              <a:cs typeface="Calibri"/>
              <a:sym typeface="Calibri"/>
            </a:endParaRPr>
          </a:p>
        </p:txBody>
      </p:sp>
      <p:sp>
        <p:nvSpPr>
          <p:cNvPr id="416" name="Google Shape;416;g23bd1f6522d_1_21"/>
          <p:cNvSpPr txBox="1">
            <a:spLocks noGrp="1"/>
          </p:cNvSpPr>
          <p:nvPr>
            <p:ph type="ctrTitle"/>
          </p:nvPr>
        </p:nvSpPr>
        <p:spPr>
          <a:xfrm>
            <a:off x="903900" y="133175"/>
            <a:ext cx="1970700" cy="37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1400" b="1">
                <a:solidFill>
                  <a:schemeClr val="dk1"/>
                </a:solidFill>
                <a:latin typeface="Calibri"/>
                <a:ea typeface="Calibri"/>
                <a:cs typeface="Calibri"/>
                <a:sym typeface="Calibri"/>
              </a:rPr>
              <a:t>Operations con’t</a:t>
            </a:r>
            <a:endParaRPr sz="1400" b="1">
              <a:solidFill>
                <a:schemeClr val="dk1"/>
              </a:solidFill>
              <a:latin typeface="Calibri"/>
              <a:ea typeface="Calibri"/>
              <a:cs typeface="Calibri"/>
              <a:sym typeface="Calibri"/>
            </a:endParaRPr>
          </a:p>
          <a:p>
            <a:pPr marL="0" lvl="0" indent="0" algn="ctr" rtl="0">
              <a:lnSpc>
                <a:spcPct val="100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417" name="Google Shape;417;g23bd1f6522d_1_21"/>
          <p:cNvSpPr txBox="1"/>
          <p:nvPr/>
        </p:nvSpPr>
        <p:spPr>
          <a:xfrm>
            <a:off x="187050" y="165825"/>
            <a:ext cx="563100" cy="47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Zilla Slab"/>
                <a:ea typeface="Zilla Slab"/>
                <a:cs typeface="Zilla Slab"/>
                <a:sym typeface="Zilla Slab"/>
              </a:rPr>
              <a:t>1</a:t>
            </a:r>
            <a:r>
              <a:rPr lang="es" b="1">
                <a:latin typeface="Zilla Slab"/>
                <a:ea typeface="Zilla Slab"/>
                <a:cs typeface="Zilla Slab"/>
                <a:sym typeface="Zilla Slab"/>
              </a:rPr>
              <a:t>5</a:t>
            </a:r>
            <a:r>
              <a:rPr lang="es" sz="1400" b="1" i="0" u="none" strike="noStrike" cap="none">
                <a:solidFill>
                  <a:srgbClr val="000000"/>
                </a:solidFill>
                <a:latin typeface="Zilla Slab"/>
                <a:ea typeface="Zilla Slab"/>
                <a:cs typeface="Zilla Slab"/>
                <a:sym typeface="Zilla Slab"/>
              </a:rPr>
              <a:t>.0</a:t>
            </a:r>
            <a:endParaRPr sz="1100" b="1" i="0" u="none" strike="noStrike" cap="none">
              <a:solidFill>
                <a:srgbClr val="000000"/>
              </a:solidFill>
              <a:latin typeface="Zilla Slab"/>
              <a:ea typeface="Zilla Slab"/>
              <a:cs typeface="Zilla Slab"/>
              <a:sym typeface="Zilla Slab"/>
            </a:endParaRPr>
          </a:p>
        </p:txBody>
      </p:sp>
      <p:sp>
        <p:nvSpPr>
          <p:cNvPr id="418" name="Google Shape;418;g23bd1f6522d_1_21"/>
          <p:cNvSpPr txBox="1"/>
          <p:nvPr/>
        </p:nvSpPr>
        <p:spPr>
          <a:xfrm>
            <a:off x="1074075" y="947825"/>
            <a:ext cx="7553400" cy="403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1000" b="1">
                <a:solidFill>
                  <a:srgbClr val="0E101A"/>
                </a:solidFill>
                <a:latin typeface="Calibri"/>
                <a:ea typeface="Calibri"/>
                <a:cs typeface="Calibri"/>
                <a:sym typeface="Calibri"/>
              </a:rPr>
              <a:t>Staffing:</a:t>
            </a:r>
            <a:endParaRPr sz="1000" b="1">
              <a:solidFill>
                <a:srgbClr val="0E101A"/>
              </a:solidFill>
              <a:latin typeface="Calibri"/>
              <a:ea typeface="Calibri"/>
              <a:cs typeface="Calibri"/>
              <a:sym typeface="Calibri"/>
            </a:endParaRPr>
          </a:p>
          <a:p>
            <a:pPr marL="457200" lvl="0" indent="-406400" algn="l" rtl="0">
              <a:lnSpc>
                <a:spcPct val="115000"/>
              </a:lnSpc>
              <a:spcBef>
                <a:spcPts val="0"/>
              </a:spcBef>
              <a:spcAft>
                <a:spcPts val="0"/>
              </a:spcAft>
              <a:buClr>
                <a:srgbClr val="0E101A"/>
              </a:buClr>
              <a:buSzPts val="1000"/>
              <a:buFont typeface="Calibri"/>
              <a:buChar char="●"/>
            </a:pPr>
            <a:r>
              <a:rPr lang="es" sz="1000">
                <a:solidFill>
                  <a:srgbClr val="0E101A"/>
                </a:solidFill>
                <a:latin typeface="Calibri"/>
                <a:ea typeface="Calibri"/>
                <a:cs typeface="Calibri"/>
                <a:sym typeface="Calibri"/>
              </a:rPr>
              <a:t>SLYC was grateful to welcome back Bethany Chittick as the SLYC Executive Operations Manager</a:t>
            </a:r>
            <a:endParaRPr sz="1000">
              <a:solidFill>
                <a:srgbClr val="0E101A"/>
              </a:solidFill>
              <a:latin typeface="Calibri"/>
              <a:ea typeface="Calibri"/>
              <a:cs typeface="Calibri"/>
              <a:sym typeface="Calibri"/>
            </a:endParaRPr>
          </a:p>
          <a:p>
            <a:pPr marL="457200" lvl="0" indent="-406400" algn="l" rtl="0">
              <a:lnSpc>
                <a:spcPct val="115000"/>
              </a:lnSpc>
              <a:spcBef>
                <a:spcPts val="0"/>
              </a:spcBef>
              <a:spcAft>
                <a:spcPts val="0"/>
              </a:spcAft>
              <a:buClr>
                <a:srgbClr val="0E101A"/>
              </a:buClr>
              <a:buSzPts val="1000"/>
              <a:buFont typeface="Calibri"/>
              <a:buChar char="●"/>
            </a:pPr>
            <a:r>
              <a:rPr lang="es" sz="1000">
                <a:solidFill>
                  <a:srgbClr val="0E101A"/>
                </a:solidFill>
                <a:latin typeface="Calibri"/>
                <a:ea typeface="Calibri"/>
                <a:cs typeface="Calibri"/>
                <a:sym typeface="Calibri"/>
              </a:rPr>
              <a:t>Bethany got the season up and running smoothly by:</a:t>
            </a:r>
            <a:endParaRPr sz="1000">
              <a:solidFill>
                <a:srgbClr val="0E101A"/>
              </a:solidFill>
              <a:latin typeface="Calibri"/>
              <a:ea typeface="Calibri"/>
              <a:cs typeface="Calibri"/>
              <a:sym typeface="Calibri"/>
            </a:endParaRPr>
          </a:p>
          <a:p>
            <a:pPr marL="914400" lvl="1" indent="-381000" algn="l" rtl="0">
              <a:lnSpc>
                <a:spcPct val="115000"/>
              </a:lnSpc>
              <a:spcBef>
                <a:spcPts val="0"/>
              </a:spcBef>
              <a:spcAft>
                <a:spcPts val="0"/>
              </a:spcAft>
              <a:buClr>
                <a:srgbClr val="0E101A"/>
              </a:buClr>
              <a:buSzPts val="1000"/>
              <a:buFont typeface="Calibri"/>
              <a:buChar char="●"/>
            </a:pPr>
            <a:r>
              <a:rPr lang="es" sz="1000">
                <a:solidFill>
                  <a:srgbClr val="0E101A"/>
                </a:solidFill>
                <a:latin typeface="Calibri"/>
                <a:ea typeface="Calibri"/>
                <a:cs typeface="Calibri"/>
                <a:sym typeface="Calibri"/>
              </a:rPr>
              <a:t>Collaborating with our project managers, Meghan McEachern and Andrew Quinn, to facilitate the club's transition to CourtReserve;</a:t>
            </a:r>
            <a:endParaRPr sz="1000">
              <a:solidFill>
                <a:srgbClr val="0E101A"/>
              </a:solidFill>
              <a:latin typeface="Calibri"/>
              <a:ea typeface="Calibri"/>
              <a:cs typeface="Calibri"/>
              <a:sym typeface="Calibri"/>
            </a:endParaRPr>
          </a:p>
          <a:p>
            <a:pPr marL="914400" lvl="1" indent="-381000" algn="l" rtl="0">
              <a:lnSpc>
                <a:spcPct val="115000"/>
              </a:lnSpc>
              <a:spcBef>
                <a:spcPts val="0"/>
              </a:spcBef>
              <a:spcAft>
                <a:spcPts val="0"/>
              </a:spcAft>
              <a:buClr>
                <a:srgbClr val="0E101A"/>
              </a:buClr>
              <a:buSzPts val="1000"/>
              <a:buFont typeface="Calibri"/>
              <a:buChar char="●"/>
            </a:pPr>
            <a:r>
              <a:rPr lang="es" sz="1000">
                <a:solidFill>
                  <a:srgbClr val="0E101A"/>
                </a:solidFill>
                <a:latin typeface="Calibri"/>
                <a:ea typeface="Calibri"/>
                <a:cs typeface="Calibri"/>
                <a:sym typeface="Calibri"/>
              </a:rPr>
              <a:t>Gathering employee payroll documentation and information, ensuring everyone was fully prepared before the start of the season;</a:t>
            </a:r>
            <a:endParaRPr sz="1000">
              <a:solidFill>
                <a:srgbClr val="0E101A"/>
              </a:solidFill>
              <a:latin typeface="Calibri"/>
              <a:ea typeface="Calibri"/>
              <a:cs typeface="Calibri"/>
              <a:sym typeface="Calibri"/>
            </a:endParaRPr>
          </a:p>
          <a:p>
            <a:pPr marL="914400" lvl="1" indent="-381000" algn="l" rtl="0">
              <a:lnSpc>
                <a:spcPct val="115000"/>
              </a:lnSpc>
              <a:spcBef>
                <a:spcPts val="0"/>
              </a:spcBef>
              <a:spcAft>
                <a:spcPts val="0"/>
              </a:spcAft>
              <a:buClr>
                <a:srgbClr val="0E101A"/>
              </a:buClr>
              <a:buSzPts val="1000"/>
              <a:buFont typeface="Calibri"/>
              <a:buChar char="●"/>
            </a:pPr>
            <a:r>
              <a:rPr lang="es" sz="1000">
                <a:solidFill>
                  <a:srgbClr val="0E101A"/>
                </a:solidFill>
                <a:latin typeface="Calibri"/>
                <a:ea typeface="Calibri"/>
                <a:cs typeface="Calibri"/>
                <a:sym typeface="Calibri"/>
              </a:rPr>
              <a:t>Supporting our Social, Tennis, and Sailing Directors with running reports, setting up programming and event registration, and finalizing the tennis schedule.</a:t>
            </a:r>
            <a:endParaRPr sz="1000">
              <a:solidFill>
                <a:srgbClr val="0E101A"/>
              </a:solidFill>
              <a:latin typeface="Calibri"/>
              <a:ea typeface="Calibri"/>
              <a:cs typeface="Calibri"/>
              <a:sym typeface="Calibri"/>
            </a:endParaRPr>
          </a:p>
          <a:p>
            <a:pPr marL="0" lvl="0" indent="0" algn="l" rtl="0">
              <a:lnSpc>
                <a:spcPct val="115000"/>
              </a:lnSpc>
              <a:spcBef>
                <a:spcPts val="0"/>
              </a:spcBef>
              <a:spcAft>
                <a:spcPts val="0"/>
              </a:spcAft>
              <a:buNone/>
            </a:pPr>
            <a:endParaRPr sz="1000">
              <a:solidFill>
                <a:srgbClr val="0E101A"/>
              </a:solidFill>
              <a:latin typeface="Calibri"/>
              <a:ea typeface="Calibri"/>
              <a:cs typeface="Calibri"/>
              <a:sym typeface="Calibri"/>
            </a:endParaRPr>
          </a:p>
          <a:p>
            <a:pPr marL="0" lvl="0" indent="0" algn="l" rtl="0">
              <a:lnSpc>
                <a:spcPct val="115000"/>
              </a:lnSpc>
              <a:spcBef>
                <a:spcPts val="0"/>
              </a:spcBef>
              <a:spcAft>
                <a:spcPts val="0"/>
              </a:spcAft>
              <a:buNone/>
            </a:pPr>
            <a:r>
              <a:rPr lang="es" sz="1000" b="1">
                <a:solidFill>
                  <a:srgbClr val="0E101A"/>
                </a:solidFill>
                <a:latin typeface="Calibri"/>
                <a:ea typeface="Calibri"/>
                <a:cs typeface="Calibri"/>
                <a:sym typeface="Calibri"/>
              </a:rPr>
              <a:t>Acknowledgments:</a:t>
            </a:r>
            <a:endParaRPr sz="1000" b="1">
              <a:solidFill>
                <a:srgbClr val="0E101A"/>
              </a:solidFill>
              <a:latin typeface="Calibri"/>
              <a:ea typeface="Calibri"/>
              <a:cs typeface="Calibri"/>
              <a:sym typeface="Calibri"/>
            </a:endParaRPr>
          </a:p>
          <a:p>
            <a:pPr marL="457200" lvl="0" indent="-406400" algn="l" rtl="0">
              <a:lnSpc>
                <a:spcPct val="115000"/>
              </a:lnSpc>
              <a:spcBef>
                <a:spcPts val="0"/>
              </a:spcBef>
              <a:spcAft>
                <a:spcPts val="0"/>
              </a:spcAft>
              <a:buClr>
                <a:srgbClr val="0E101A"/>
              </a:buClr>
              <a:buSzPts val="1000"/>
              <a:buFont typeface="Calibri"/>
              <a:buChar char="●"/>
            </a:pPr>
            <a:r>
              <a:rPr lang="es" sz="1000">
                <a:solidFill>
                  <a:srgbClr val="0E101A"/>
                </a:solidFill>
                <a:latin typeface="Calibri"/>
                <a:ea typeface="Calibri"/>
                <a:cs typeface="Calibri"/>
                <a:sym typeface="Calibri"/>
              </a:rPr>
              <a:t>The Membership and Operations team would like to acknowledge the positive working relationship with the young adults running programming and a special thanks to David Newton, Michelle Newton, Louise Sugar, Richard Tattersall, and Dave Bart for leading fundraising efforts.</a:t>
            </a:r>
            <a:endParaRPr sz="1000">
              <a:solidFill>
                <a:srgbClr val="0E101A"/>
              </a:solidFill>
              <a:latin typeface="Calibri"/>
              <a:ea typeface="Calibri"/>
              <a:cs typeface="Calibri"/>
              <a:sym typeface="Calibri"/>
            </a:endParaRPr>
          </a:p>
          <a:p>
            <a:pPr marL="457200" lvl="0" indent="-406400" algn="l" rtl="0">
              <a:lnSpc>
                <a:spcPct val="115000"/>
              </a:lnSpc>
              <a:spcBef>
                <a:spcPts val="0"/>
              </a:spcBef>
              <a:spcAft>
                <a:spcPts val="0"/>
              </a:spcAft>
              <a:buClr>
                <a:srgbClr val="0E101A"/>
              </a:buClr>
              <a:buSzPts val="1000"/>
              <a:buFont typeface="Calibri"/>
              <a:buChar char="●"/>
            </a:pPr>
            <a:r>
              <a:rPr lang="es" sz="1000">
                <a:solidFill>
                  <a:srgbClr val="0E101A"/>
                </a:solidFill>
                <a:latin typeface="Calibri"/>
                <a:ea typeface="Calibri"/>
                <a:cs typeface="Calibri"/>
                <a:sym typeface="Calibri"/>
              </a:rPr>
              <a:t>We would also like to give a huge thank you to Meghan McEachern and Andrew Quinn for all of their efforts this year supporting the SLYC.</a:t>
            </a:r>
            <a:endParaRPr sz="1000">
              <a:solidFill>
                <a:srgbClr val="0E101A"/>
              </a:solidFill>
              <a:latin typeface="Calibri"/>
              <a:ea typeface="Calibri"/>
              <a:cs typeface="Calibri"/>
              <a:sym typeface="Calibri"/>
            </a:endParaRPr>
          </a:p>
          <a:p>
            <a:pPr marL="457200" lvl="0" indent="-406400" algn="l" rtl="0">
              <a:lnSpc>
                <a:spcPct val="115000"/>
              </a:lnSpc>
              <a:spcBef>
                <a:spcPts val="0"/>
              </a:spcBef>
              <a:spcAft>
                <a:spcPts val="0"/>
              </a:spcAft>
              <a:buClr>
                <a:srgbClr val="0E101A"/>
              </a:buClr>
              <a:buSzPts val="1000"/>
              <a:buFont typeface="Calibri"/>
              <a:buChar char="●"/>
            </a:pPr>
            <a:r>
              <a:rPr lang="es" sz="1000">
                <a:solidFill>
                  <a:srgbClr val="0E101A"/>
                </a:solidFill>
                <a:latin typeface="Calibri"/>
                <a:ea typeface="Calibri"/>
                <a:cs typeface="Calibri"/>
                <a:sym typeface="Calibri"/>
              </a:rPr>
              <a:t>Finally we want to thank Bethany for her years of service, hard work and professionalism. She will be missed!</a:t>
            </a:r>
            <a:endParaRPr sz="1000">
              <a:solidFill>
                <a:srgbClr val="0E101A"/>
              </a:solidFill>
              <a:latin typeface="Calibri"/>
              <a:ea typeface="Calibri"/>
              <a:cs typeface="Calibri"/>
              <a:sym typeface="Calibri"/>
            </a:endParaRPr>
          </a:p>
          <a:p>
            <a:pPr marL="0" lvl="0" indent="0" algn="l" rtl="0">
              <a:spcBef>
                <a:spcPts val="0"/>
              </a:spcBef>
              <a:spcAft>
                <a:spcPts val="0"/>
              </a:spcAft>
              <a:buNone/>
            </a:pPr>
            <a:endParaRPr sz="950">
              <a:solidFill>
                <a:srgbClr val="000000"/>
              </a:solidFill>
              <a:latin typeface="Calibri"/>
              <a:ea typeface="Calibri"/>
              <a:cs typeface="Calibri"/>
              <a:sym typeface="Calibri"/>
            </a:endParaRPr>
          </a:p>
          <a:p>
            <a:pPr marL="0" lvl="0" indent="0" algn="l" rtl="0">
              <a:spcBef>
                <a:spcPts val="0"/>
              </a:spcBef>
              <a:spcAft>
                <a:spcPts val="0"/>
              </a:spcAft>
              <a:buNone/>
            </a:pPr>
            <a:endParaRPr sz="950">
              <a:latin typeface="Calibri"/>
              <a:ea typeface="Calibri"/>
              <a:cs typeface="Calibri"/>
              <a:sym typeface="Calibri"/>
            </a:endParaRPr>
          </a:p>
          <a:p>
            <a:pPr marL="0" lvl="0" indent="0" algn="l" rtl="0">
              <a:spcBef>
                <a:spcPts val="0"/>
              </a:spcBef>
              <a:spcAft>
                <a:spcPts val="0"/>
              </a:spcAft>
              <a:buNone/>
            </a:pPr>
            <a:endParaRPr sz="950">
              <a:solidFill>
                <a:srgbClr val="666666"/>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3"/>
          <p:cNvSpPr txBox="1"/>
          <p:nvPr/>
        </p:nvSpPr>
        <p:spPr>
          <a:xfrm>
            <a:off x="171900" y="35625"/>
            <a:ext cx="627600" cy="47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Zilla Slab"/>
                <a:ea typeface="Zilla Slab"/>
                <a:cs typeface="Zilla Slab"/>
                <a:sym typeface="Zilla Slab"/>
              </a:rPr>
              <a:t>1</a:t>
            </a:r>
            <a:r>
              <a:rPr lang="es" b="1">
                <a:latin typeface="Zilla Slab"/>
                <a:ea typeface="Zilla Slab"/>
                <a:cs typeface="Zilla Slab"/>
                <a:sym typeface="Zilla Slab"/>
              </a:rPr>
              <a:t>6.0</a:t>
            </a:r>
            <a:endParaRPr sz="1000" b="1" i="0" u="none" strike="noStrike" cap="none">
              <a:solidFill>
                <a:srgbClr val="000000"/>
              </a:solidFill>
              <a:latin typeface="Zilla Slab"/>
              <a:ea typeface="Zilla Slab"/>
              <a:cs typeface="Zilla Slab"/>
              <a:sym typeface="Zilla Slab"/>
            </a:endParaRPr>
          </a:p>
        </p:txBody>
      </p:sp>
      <p:sp>
        <p:nvSpPr>
          <p:cNvPr id="424" name="Google Shape;424;p33"/>
          <p:cNvSpPr txBox="1">
            <a:spLocks noGrp="1"/>
          </p:cNvSpPr>
          <p:nvPr>
            <p:ph type="ctrTitle"/>
          </p:nvPr>
        </p:nvSpPr>
        <p:spPr>
          <a:xfrm>
            <a:off x="865375" y="72800"/>
            <a:ext cx="6367800" cy="50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1400" b="1">
                <a:solidFill>
                  <a:schemeClr val="dk1"/>
                </a:solidFill>
                <a:latin typeface="Calibri"/>
                <a:ea typeface="Calibri"/>
                <a:cs typeface="Calibri"/>
                <a:sym typeface="Calibri"/>
              </a:rPr>
              <a:t>Operations con’t</a:t>
            </a:r>
            <a:endParaRPr sz="1400" b="1">
              <a:latin typeface="Barlow Semi Condensed"/>
              <a:ea typeface="Barlow Semi Condensed"/>
              <a:cs typeface="Barlow Semi Condensed"/>
              <a:sym typeface="Barlow Semi Condensed"/>
            </a:endParaRPr>
          </a:p>
        </p:txBody>
      </p:sp>
      <p:pic>
        <p:nvPicPr>
          <p:cNvPr id="425" name="Google Shape;425;p33"/>
          <p:cNvPicPr preferRelativeResize="0"/>
          <p:nvPr/>
        </p:nvPicPr>
        <p:blipFill rotWithShape="1">
          <a:blip r:embed="rId3">
            <a:alphaModFix/>
          </a:blip>
          <a:srcRect/>
          <a:stretch/>
        </p:blipFill>
        <p:spPr>
          <a:xfrm>
            <a:off x="8202000" y="4312775"/>
            <a:ext cx="711475" cy="661675"/>
          </a:xfrm>
          <a:prstGeom prst="rect">
            <a:avLst/>
          </a:prstGeom>
          <a:noFill/>
          <a:ln>
            <a:noFill/>
          </a:ln>
        </p:spPr>
      </p:pic>
      <p:sp>
        <p:nvSpPr>
          <p:cNvPr id="426" name="Google Shape;426;p33"/>
          <p:cNvSpPr txBox="1"/>
          <p:nvPr/>
        </p:nvSpPr>
        <p:spPr>
          <a:xfrm>
            <a:off x="1191175" y="1196675"/>
            <a:ext cx="7150800" cy="228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b="1">
                <a:solidFill>
                  <a:schemeClr val="dk1"/>
                </a:solidFill>
                <a:latin typeface="Calibri"/>
                <a:ea typeface="Calibri"/>
                <a:cs typeface="Calibri"/>
                <a:sym typeface="Calibri"/>
              </a:rPr>
              <a:t>Looking Ahead:</a:t>
            </a:r>
            <a:endParaRPr b="1">
              <a:solidFill>
                <a:schemeClr val="dk1"/>
              </a:solidFill>
              <a:latin typeface="Calibri"/>
              <a:ea typeface="Calibri"/>
              <a:cs typeface="Calibri"/>
              <a:sym typeface="Calibri"/>
            </a:endParaRPr>
          </a:p>
          <a:p>
            <a:pPr marL="0" lvl="0" indent="0" algn="l" rtl="0">
              <a:spcBef>
                <a:spcPts val="0"/>
              </a:spcBef>
              <a:spcAft>
                <a:spcPts val="0"/>
              </a:spcAft>
              <a:buNone/>
            </a:pPr>
            <a:endParaRPr sz="1050" b="1">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rgbClr val="0E101A"/>
              </a:buClr>
              <a:buSzPts val="1100"/>
              <a:buFont typeface="Calibri"/>
              <a:buChar char="●"/>
            </a:pPr>
            <a:r>
              <a:rPr lang="es" sz="1100">
                <a:solidFill>
                  <a:srgbClr val="0E101A"/>
                </a:solidFill>
                <a:latin typeface="Calibri"/>
                <a:ea typeface="Calibri"/>
                <a:cs typeface="Calibri"/>
                <a:sym typeface="Calibri"/>
              </a:rPr>
              <a:t>Hire 2024 Operations Staff. Three new candidates will be interviewed next week by Tom, Cath and Bethany. The role will be divided into Membership/Operations and Fundraising/Events.</a:t>
            </a:r>
            <a:endParaRPr sz="1100">
              <a:solidFill>
                <a:srgbClr val="0E101A"/>
              </a:solidFill>
              <a:latin typeface="Calibri"/>
              <a:ea typeface="Calibri"/>
              <a:cs typeface="Calibri"/>
              <a:sym typeface="Calibri"/>
            </a:endParaRPr>
          </a:p>
          <a:p>
            <a:pPr marL="457200" lvl="0" indent="-298450" algn="l" rtl="0">
              <a:lnSpc>
                <a:spcPct val="115000"/>
              </a:lnSpc>
              <a:spcBef>
                <a:spcPts val="0"/>
              </a:spcBef>
              <a:spcAft>
                <a:spcPts val="0"/>
              </a:spcAft>
              <a:buClr>
                <a:srgbClr val="0E101A"/>
              </a:buClr>
              <a:buSzPts val="1100"/>
              <a:buFont typeface="Calibri"/>
              <a:buChar char="●"/>
            </a:pPr>
            <a:r>
              <a:rPr lang="es" sz="1100">
                <a:solidFill>
                  <a:srgbClr val="0E101A"/>
                </a:solidFill>
                <a:latin typeface="Calibri"/>
                <a:ea typeface="Calibri"/>
                <a:cs typeface="Calibri"/>
                <a:sym typeface="Calibri"/>
              </a:rPr>
              <a:t>Continue developing transition manuals for new roles and CourtReserve.</a:t>
            </a:r>
            <a:endParaRPr sz="1100">
              <a:solidFill>
                <a:srgbClr val="0E101A"/>
              </a:solidFill>
              <a:latin typeface="Calibri"/>
              <a:ea typeface="Calibri"/>
              <a:cs typeface="Calibri"/>
              <a:sym typeface="Calibri"/>
            </a:endParaRPr>
          </a:p>
          <a:p>
            <a:pPr marL="457200" lvl="0" indent="-298450" algn="l" rtl="0">
              <a:lnSpc>
                <a:spcPct val="115000"/>
              </a:lnSpc>
              <a:spcBef>
                <a:spcPts val="0"/>
              </a:spcBef>
              <a:spcAft>
                <a:spcPts val="0"/>
              </a:spcAft>
              <a:buClr>
                <a:srgbClr val="0E101A"/>
              </a:buClr>
              <a:buSzPts val="1100"/>
              <a:buFont typeface="Calibri"/>
              <a:buChar char="●"/>
            </a:pPr>
            <a:r>
              <a:rPr lang="es" sz="1100">
                <a:solidFill>
                  <a:srgbClr val="0E101A"/>
                </a:solidFill>
                <a:latin typeface="Calibri"/>
                <a:ea typeface="Calibri"/>
                <a:cs typeface="Calibri"/>
                <a:sym typeface="Calibri"/>
              </a:rPr>
              <a:t>Integrate ASLC programing into CourtReserve</a:t>
            </a:r>
            <a:endParaRPr sz="1100">
              <a:solidFill>
                <a:srgbClr val="0E101A"/>
              </a:solidFill>
              <a:latin typeface="Calibri"/>
              <a:ea typeface="Calibri"/>
              <a:cs typeface="Calibri"/>
              <a:sym typeface="Calibri"/>
            </a:endParaRPr>
          </a:p>
          <a:p>
            <a:pPr marL="457200" lvl="0" indent="-298450" algn="l" rtl="0">
              <a:lnSpc>
                <a:spcPct val="115000"/>
              </a:lnSpc>
              <a:spcBef>
                <a:spcPts val="0"/>
              </a:spcBef>
              <a:spcAft>
                <a:spcPts val="0"/>
              </a:spcAft>
              <a:buClr>
                <a:srgbClr val="0E101A"/>
              </a:buClr>
              <a:buSzPts val="1100"/>
              <a:buFont typeface="Calibri"/>
              <a:buChar char="●"/>
            </a:pPr>
            <a:r>
              <a:rPr lang="es" sz="1100">
                <a:solidFill>
                  <a:srgbClr val="0E101A"/>
                </a:solidFill>
                <a:latin typeface="Calibri"/>
                <a:ea typeface="Calibri"/>
                <a:cs typeface="Calibri"/>
                <a:sym typeface="Calibri"/>
              </a:rPr>
              <a:t>CourtReserve will continue working with the operations team to improve the overall experience for next year.</a:t>
            </a:r>
            <a:endParaRPr sz="1100">
              <a:solidFill>
                <a:srgbClr val="0E101A"/>
              </a:solidFill>
              <a:latin typeface="Calibri"/>
              <a:ea typeface="Calibri"/>
              <a:cs typeface="Calibri"/>
              <a:sym typeface="Calibri"/>
            </a:endParaRPr>
          </a:p>
          <a:p>
            <a:pPr marL="457200" lvl="0" indent="-298450" algn="l" rtl="0">
              <a:lnSpc>
                <a:spcPct val="115000"/>
              </a:lnSpc>
              <a:spcBef>
                <a:spcPts val="0"/>
              </a:spcBef>
              <a:spcAft>
                <a:spcPts val="0"/>
              </a:spcAft>
              <a:buClr>
                <a:srgbClr val="0E101A"/>
              </a:buClr>
              <a:buSzPts val="1100"/>
              <a:buFont typeface="Calibri"/>
              <a:buChar char="●"/>
            </a:pPr>
            <a:r>
              <a:rPr lang="es" sz="1100">
                <a:solidFill>
                  <a:srgbClr val="0E101A"/>
                </a:solidFill>
                <a:latin typeface="Calibri"/>
                <a:ea typeface="Calibri"/>
                <a:cs typeface="Calibri"/>
                <a:sym typeface="Calibri"/>
              </a:rPr>
              <a:t>Stay tuned for a membership survey which will help inform future decisions and allow members to provide feedback on CourtReserve, the new membership format, and the overall SLYC experience </a:t>
            </a:r>
            <a:endParaRPr sz="1100">
              <a:solidFill>
                <a:srgbClr val="0E101A"/>
              </a:solidFill>
              <a:latin typeface="Calibri"/>
              <a:ea typeface="Calibri"/>
              <a:cs typeface="Calibri"/>
              <a:sym typeface="Calibri"/>
            </a:endParaRPr>
          </a:p>
          <a:p>
            <a:pPr marL="457200" lvl="0" indent="-298450" algn="l" rtl="0">
              <a:lnSpc>
                <a:spcPct val="115000"/>
              </a:lnSpc>
              <a:spcBef>
                <a:spcPts val="0"/>
              </a:spcBef>
              <a:spcAft>
                <a:spcPts val="0"/>
              </a:spcAft>
              <a:buClr>
                <a:srgbClr val="0E101A"/>
              </a:buClr>
              <a:buSzPts val="1100"/>
              <a:buFont typeface="Calibri"/>
              <a:buChar char="●"/>
            </a:pPr>
            <a:r>
              <a:rPr lang="es" sz="1100">
                <a:solidFill>
                  <a:srgbClr val="0E101A"/>
                </a:solidFill>
                <a:latin typeface="Calibri"/>
                <a:ea typeface="Calibri"/>
                <a:cs typeface="Calibri"/>
                <a:sym typeface="Calibri"/>
              </a:rPr>
              <a:t>SLYC will to continue to identify and pursue ways to improve the membership experience and operational efficiency while sustaining SLYC for years to come</a:t>
            </a:r>
            <a:endParaRPr sz="1100">
              <a:solidFill>
                <a:srgbClr val="0E101A"/>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5"/>
          <p:cNvSpPr/>
          <p:nvPr/>
        </p:nvSpPr>
        <p:spPr>
          <a:xfrm>
            <a:off x="63" y="0"/>
            <a:ext cx="2609400" cy="51435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5"/>
          <p:cNvSpPr txBox="1">
            <a:spLocks noGrp="1"/>
          </p:cNvSpPr>
          <p:nvPr>
            <p:ph type="subTitle" idx="3"/>
          </p:nvPr>
        </p:nvSpPr>
        <p:spPr>
          <a:xfrm>
            <a:off x="3378200" y="144425"/>
            <a:ext cx="5136300" cy="4999200"/>
          </a:xfrm>
          <a:prstGeom prst="rect">
            <a:avLst/>
          </a:prstGeom>
          <a:noFill/>
          <a:ln>
            <a:noFill/>
          </a:ln>
        </p:spPr>
        <p:txBody>
          <a:bodyPr spcFirstLastPara="1" wrap="square" lIns="91425" tIns="91425" rIns="91425" bIns="91425" anchor="t" anchorCtr="0">
            <a:noAutofit/>
          </a:bodyPr>
          <a:lstStyle/>
          <a:p>
            <a:pPr marL="457200" lvl="0" indent="-285750" algn="l" rtl="0">
              <a:lnSpc>
                <a:spcPct val="150000"/>
              </a:lnSpc>
              <a:spcBef>
                <a:spcPts val="0"/>
              </a:spcBef>
              <a:spcAft>
                <a:spcPts val="0"/>
              </a:spcAft>
              <a:buClr>
                <a:schemeClr val="dk1"/>
              </a:buClr>
              <a:buSzPts val="900"/>
              <a:buFont typeface="Merriweather Sans"/>
              <a:buAutoNum type="arabicPeriod"/>
            </a:pPr>
            <a:r>
              <a:rPr lang="es" sz="900">
                <a:solidFill>
                  <a:schemeClr val="dk1"/>
                </a:solidFill>
                <a:latin typeface="Merriweather Sans"/>
                <a:ea typeface="Merriweather Sans"/>
                <a:cs typeface="Merriweather Sans"/>
                <a:sym typeface="Merriweather Sans"/>
              </a:rPr>
              <a:t>Call to Order and Welcome - Greg Plant</a:t>
            </a:r>
            <a:endParaRPr sz="900">
              <a:solidFill>
                <a:schemeClr val="dk1"/>
              </a:solidFill>
              <a:latin typeface="Merriweather Sans"/>
              <a:ea typeface="Merriweather Sans"/>
              <a:cs typeface="Merriweather Sans"/>
              <a:sym typeface="Merriweather Sans"/>
            </a:endParaRPr>
          </a:p>
          <a:p>
            <a:pPr marL="457200" lvl="0" indent="-285750" algn="l" rtl="0">
              <a:lnSpc>
                <a:spcPct val="150000"/>
              </a:lnSpc>
              <a:spcBef>
                <a:spcPts val="0"/>
              </a:spcBef>
              <a:spcAft>
                <a:spcPts val="0"/>
              </a:spcAft>
              <a:buClr>
                <a:schemeClr val="dk1"/>
              </a:buClr>
              <a:buSzPts val="900"/>
              <a:buFont typeface="Merriweather Sans"/>
              <a:buAutoNum type="arabicPeriod"/>
            </a:pPr>
            <a:r>
              <a:rPr lang="es" sz="900">
                <a:solidFill>
                  <a:schemeClr val="dk1"/>
                </a:solidFill>
                <a:latin typeface="Merriweather Sans"/>
                <a:ea typeface="Merriweather Sans"/>
                <a:cs typeface="Merriweather Sans"/>
                <a:sym typeface="Merriweather Sans"/>
              </a:rPr>
              <a:t>Approval of Agenda - Greg Plant</a:t>
            </a:r>
            <a:endParaRPr sz="900">
              <a:solidFill>
                <a:schemeClr val="dk1"/>
              </a:solidFill>
              <a:latin typeface="Merriweather Sans"/>
              <a:ea typeface="Merriweather Sans"/>
              <a:cs typeface="Merriweather Sans"/>
              <a:sym typeface="Merriweather Sans"/>
            </a:endParaRPr>
          </a:p>
          <a:p>
            <a:pPr marL="457200" lvl="0" indent="-285750" algn="l" rtl="0">
              <a:lnSpc>
                <a:spcPct val="150000"/>
              </a:lnSpc>
              <a:spcBef>
                <a:spcPts val="0"/>
              </a:spcBef>
              <a:spcAft>
                <a:spcPts val="0"/>
              </a:spcAft>
              <a:buClr>
                <a:schemeClr val="dk1"/>
              </a:buClr>
              <a:buSzPts val="900"/>
              <a:buFont typeface="Merriweather Sans"/>
              <a:buAutoNum type="arabicPeriod"/>
            </a:pPr>
            <a:r>
              <a:rPr lang="es" sz="900">
                <a:solidFill>
                  <a:schemeClr val="dk1"/>
                </a:solidFill>
                <a:latin typeface="Merriweather Sans"/>
                <a:ea typeface="Merriweather Sans"/>
                <a:cs typeface="Merriweather Sans"/>
                <a:sym typeface="Merriweather Sans"/>
              </a:rPr>
              <a:t>Approval of Minutes, 2022 AGM - Greg Plant</a:t>
            </a:r>
            <a:endParaRPr sz="900">
              <a:solidFill>
                <a:schemeClr val="dk1"/>
              </a:solidFill>
              <a:latin typeface="Merriweather Sans"/>
              <a:ea typeface="Merriweather Sans"/>
              <a:cs typeface="Merriweather Sans"/>
              <a:sym typeface="Merriweather Sans"/>
            </a:endParaRPr>
          </a:p>
          <a:p>
            <a:pPr marL="457200" lvl="0" indent="-285750" algn="l" rtl="0">
              <a:lnSpc>
                <a:spcPct val="150000"/>
              </a:lnSpc>
              <a:spcBef>
                <a:spcPts val="0"/>
              </a:spcBef>
              <a:spcAft>
                <a:spcPts val="0"/>
              </a:spcAft>
              <a:buClr>
                <a:schemeClr val="dk1"/>
              </a:buClr>
              <a:buSzPts val="900"/>
              <a:buFont typeface="Merriweather Sans"/>
              <a:buAutoNum type="arabicPeriod"/>
            </a:pPr>
            <a:r>
              <a:rPr lang="es" sz="900">
                <a:solidFill>
                  <a:schemeClr val="dk1"/>
                </a:solidFill>
                <a:latin typeface="Merriweather Sans"/>
                <a:ea typeface="Merriweather Sans"/>
                <a:cs typeface="Merriweather Sans"/>
                <a:sym typeface="Merriweather Sans"/>
              </a:rPr>
              <a:t>Recognition Of Deceased Members - Greg Plant</a:t>
            </a:r>
            <a:endParaRPr sz="900">
              <a:solidFill>
                <a:schemeClr val="dk1"/>
              </a:solidFill>
              <a:latin typeface="Merriweather Sans"/>
              <a:ea typeface="Merriweather Sans"/>
              <a:cs typeface="Merriweather Sans"/>
              <a:sym typeface="Merriweather Sans"/>
            </a:endParaRPr>
          </a:p>
          <a:p>
            <a:pPr marL="457200" lvl="0" indent="-285750" algn="l" rtl="0">
              <a:lnSpc>
                <a:spcPct val="150000"/>
              </a:lnSpc>
              <a:spcBef>
                <a:spcPts val="0"/>
              </a:spcBef>
              <a:spcAft>
                <a:spcPts val="0"/>
              </a:spcAft>
              <a:buClr>
                <a:schemeClr val="dk1"/>
              </a:buClr>
              <a:buSzPts val="900"/>
              <a:buFont typeface="Merriweather Sans"/>
              <a:buAutoNum type="arabicPeriod"/>
            </a:pPr>
            <a:r>
              <a:rPr lang="es" sz="900">
                <a:solidFill>
                  <a:schemeClr val="dk1"/>
                </a:solidFill>
                <a:latin typeface="Merriweather Sans"/>
                <a:ea typeface="Merriweather Sans"/>
                <a:cs typeface="Merriweather Sans"/>
                <a:sym typeface="Merriweather Sans"/>
              </a:rPr>
              <a:t>Commodore’s Report - Greg Plant</a:t>
            </a:r>
            <a:endParaRPr sz="900">
              <a:solidFill>
                <a:schemeClr val="dk1"/>
              </a:solidFill>
              <a:latin typeface="Merriweather Sans"/>
              <a:ea typeface="Merriweather Sans"/>
              <a:cs typeface="Merriweather Sans"/>
              <a:sym typeface="Merriweather Sans"/>
            </a:endParaRPr>
          </a:p>
          <a:p>
            <a:pPr marL="457200" lvl="0" indent="-285750" algn="l" rtl="0">
              <a:lnSpc>
                <a:spcPct val="150000"/>
              </a:lnSpc>
              <a:spcBef>
                <a:spcPts val="0"/>
              </a:spcBef>
              <a:spcAft>
                <a:spcPts val="0"/>
              </a:spcAft>
              <a:buClr>
                <a:schemeClr val="dk1"/>
              </a:buClr>
              <a:buSzPts val="900"/>
              <a:buFont typeface="Merriweather Sans"/>
              <a:buAutoNum type="arabicPeriod"/>
            </a:pPr>
            <a:r>
              <a:rPr lang="es" sz="900">
                <a:solidFill>
                  <a:schemeClr val="dk1"/>
                </a:solidFill>
                <a:latin typeface="Merriweather Sans"/>
                <a:ea typeface="Merriweather Sans"/>
                <a:cs typeface="Merriweather Sans"/>
                <a:sym typeface="Merriweather Sans"/>
              </a:rPr>
              <a:t>Treasurer’s Report – Michele Macpherson</a:t>
            </a:r>
            <a:endParaRPr sz="900">
              <a:solidFill>
                <a:schemeClr val="dk1"/>
              </a:solidFill>
              <a:latin typeface="Merriweather Sans"/>
              <a:ea typeface="Merriweather Sans"/>
              <a:cs typeface="Merriweather Sans"/>
              <a:sym typeface="Merriweather Sans"/>
            </a:endParaRPr>
          </a:p>
          <a:p>
            <a:pPr marL="457200" lvl="0" indent="-285750" algn="l" rtl="0">
              <a:lnSpc>
                <a:spcPct val="150000"/>
              </a:lnSpc>
              <a:spcBef>
                <a:spcPts val="0"/>
              </a:spcBef>
              <a:spcAft>
                <a:spcPts val="0"/>
              </a:spcAft>
              <a:buClr>
                <a:schemeClr val="dk1"/>
              </a:buClr>
              <a:buSzPts val="900"/>
              <a:buFont typeface="Merriweather Sans"/>
              <a:buAutoNum type="arabicPeriod"/>
            </a:pPr>
            <a:r>
              <a:rPr lang="es" sz="900">
                <a:solidFill>
                  <a:schemeClr val="dk1"/>
                </a:solidFill>
                <a:latin typeface="Merriweather Sans"/>
                <a:ea typeface="Merriweather Sans"/>
                <a:cs typeface="Merriweather Sans"/>
                <a:sym typeface="Merriweather Sans"/>
              </a:rPr>
              <a:t>Audit Committee Report - David Newton</a:t>
            </a:r>
            <a:endParaRPr sz="900">
              <a:solidFill>
                <a:schemeClr val="dk1"/>
              </a:solidFill>
              <a:latin typeface="Merriweather Sans"/>
              <a:ea typeface="Merriweather Sans"/>
              <a:cs typeface="Merriweather Sans"/>
              <a:sym typeface="Merriweather Sans"/>
            </a:endParaRPr>
          </a:p>
          <a:p>
            <a:pPr marL="457200" lvl="0" indent="-285750" algn="l" rtl="0">
              <a:lnSpc>
                <a:spcPct val="150000"/>
              </a:lnSpc>
              <a:spcBef>
                <a:spcPts val="0"/>
              </a:spcBef>
              <a:spcAft>
                <a:spcPts val="0"/>
              </a:spcAft>
              <a:buClr>
                <a:schemeClr val="dk1"/>
              </a:buClr>
              <a:buSzPts val="900"/>
              <a:buFont typeface="Merriweather Sans"/>
              <a:buAutoNum type="arabicPeriod"/>
            </a:pPr>
            <a:r>
              <a:rPr lang="es" sz="900">
                <a:solidFill>
                  <a:schemeClr val="dk1"/>
                </a:solidFill>
                <a:latin typeface="Merriweather Sans"/>
                <a:ea typeface="Merriweather Sans"/>
                <a:cs typeface="Merriweather Sans"/>
                <a:sym typeface="Merriweather Sans"/>
              </a:rPr>
              <a:t>Fundraising/Strategic Plan - Dave Bart</a:t>
            </a:r>
            <a:endParaRPr sz="900">
              <a:solidFill>
                <a:schemeClr val="dk1"/>
              </a:solidFill>
              <a:latin typeface="Merriweather Sans"/>
              <a:ea typeface="Merriweather Sans"/>
              <a:cs typeface="Merriweather Sans"/>
              <a:sym typeface="Merriweather Sans"/>
            </a:endParaRPr>
          </a:p>
          <a:p>
            <a:pPr marL="457200" lvl="0" indent="-285750" algn="l" rtl="0">
              <a:lnSpc>
                <a:spcPct val="150000"/>
              </a:lnSpc>
              <a:spcBef>
                <a:spcPts val="0"/>
              </a:spcBef>
              <a:spcAft>
                <a:spcPts val="0"/>
              </a:spcAft>
              <a:buClr>
                <a:schemeClr val="dk1"/>
              </a:buClr>
              <a:buSzPts val="900"/>
              <a:buFont typeface="Merriweather Sans"/>
              <a:buAutoNum type="arabicPeriod"/>
            </a:pPr>
            <a:r>
              <a:rPr lang="es" sz="900">
                <a:solidFill>
                  <a:schemeClr val="dk1"/>
                </a:solidFill>
                <a:latin typeface="Merriweather Sans"/>
                <a:ea typeface="Merriweather Sans"/>
                <a:cs typeface="Merriweather Sans"/>
                <a:sym typeface="Merriweather Sans"/>
              </a:rPr>
              <a:t>Tennis &amp; Pickleball Report – Andrew Rush</a:t>
            </a:r>
            <a:endParaRPr sz="900">
              <a:solidFill>
                <a:schemeClr val="dk1"/>
              </a:solidFill>
              <a:latin typeface="Merriweather Sans"/>
              <a:ea typeface="Merriweather Sans"/>
              <a:cs typeface="Merriweather Sans"/>
              <a:sym typeface="Merriweather Sans"/>
            </a:endParaRPr>
          </a:p>
          <a:p>
            <a:pPr marL="457200" lvl="0" indent="-285750" algn="l" rtl="0">
              <a:lnSpc>
                <a:spcPct val="150000"/>
              </a:lnSpc>
              <a:spcBef>
                <a:spcPts val="0"/>
              </a:spcBef>
              <a:spcAft>
                <a:spcPts val="0"/>
              </a:spcAft>
              <a:buClr>
                <a:schemeClr val="dk1"/>
              </a:buClr>
              <a:buSzPts val="900"/>
              <a:buFont typeface="Merriweather Sans"/>
              <a:buAutoNum type="arabicPeriod"/>
            </a:pPr>
            <a:r>
              <a:rPr lang="es" sz="900">
                <a:solidFill>
                  <a:schemeClr val="dk1"/>
                </a:solidFill>
                <a:latin typeface="Merriweather Sans"/>
                <a:ea typeface="Merriweather Sans"/>
                <a:cs typeface="Merriweather Sans"/>
                <a:sym typeface="Merriweather Sans"/>
              </a:rPr>
              <a:t>Golf Tournament – David Newton</a:t>
            </a:r>
            <a:endParaRPr sz="900">
              <a:solidFill>
                <a:schemeClr val="dk1"/>
              </a:solidFill>
              <a:latin typeface="Merriweather Sans"/>
              <a:ea typeface="Merriweather Sans"/>
              <a:cs typeface="Merriweather Sans"/>
              <a:sym typeface="Merriweather Sans"/>
            </a:endParaRPr>
          </a:p>
          <a:p>
            <a:pPr marL="457200" lvl="0" indent="-285750" algn="l" rtl="0">
              <a:lnSpc>
                <a:spcPct val="150000"/>
              </a:lnSpc>
              <a:spcBef>
                <a:spcPts val="0"/>
              </a:spcBef>
              <a:spcAft>
                <a:spcPts val="0"/>
              </a:spcAft>
              <a:buClr>
                <a:schemeClr val="dk1"/>
              </a:buClr>
              <a:buSzPts val="900"/>
              <a:buFont typeface="Merriweather Sans"/>
              <a:buAutoNum type="arabicPeriod"/>
            </a:pPr>
            <a:r>
              <a:rPr lang="es" sz="900">
                <a:solidFill>
                  <a:schemeClr val="dk1"/>
                </a:solidFill>
                <a:latin typeface="Merriweather Sans"/>
                <a:ea typeface="Merriweather Sans"/>
                <a:cs typeface="Merriweather Sans"/>
                <a:sym typeface="Merriweather Sans"/>
              </a:rPr>
              <a:t>Junior Sailing Report – Dave Anderson	</a:t>
            </a:r>
            <a:endParaRPr sz="900">
              <a:solidFill>
                <a:schemeClr val="dk1"/>
              </a:solidFill>
              <a:latin typeface="Merriweather Sans"/>
              <a:ea typeface="Merriweather Sans"/>
              <a:cs typeface="Merriweather Sans"/>
              <a:sym typeface="Merriweather Sans"/>
            </a:endParaRPr>
          </a:p>
          <a:p>
            <a:pPr marL="457200" lvl="0" indent="-285750" algn="l" rtl="0">
              <a:lnSpc>
                <a:spcPct val="150000"/>
              </a:lnSpc>
              <a:spcBef>
                <a:spcPts val="0"/>
              </a:spcBef>
              <a:spcAft>
                <a:spcPts val="0"/>
              </a:spcAft>
              <a:buClr>
                <a:schemeClr val="dk1"/>
              </a:buClr>
              <a:buSzPts val="900"/>
              <a:buFont typeface="Merriweather Sans"/>
              <a:buAutoNum type="arabicPeriod"/>
            </a:pPr>
            <a:r>
              <a:rPr lang="es" sz="900">
                <a:solidFill>
                  <a:schemeClr val="dk1"/>
                </a:solidFill>
                <a:latin typeface="Merriweather Sans"/>
                <a:ea typeface="Merriweather Sans"/>
                <a:cs typeface="Merriweather Sans"/>
                <a:sym typeface="Merriweather Sans"/>
              </a:rPr>
              <a:t>Weekend Racing -  Tam Matthews</a:t>
            </a:r>
            <a:endParaRPr sz="900">
              <a:solidFill>
                <a:schemeClr val="dk1"/>
              </a:solidFill>
              <a:latin typeface="Merriweather Sans"/>
              <a:ea typeface="Merriweather Sans"/>
              <a:cs typeface="Merriweather Sans"/>
              <a:sym typeface="Merriweather Sans"/>
            </a:endParaRPr>
          </a:p>
          <a:p>
            <a:pPr marL="457200" lvl="0" indent="-285750" algn="l" rtl="0">
              <a:lnSpc>
                <a:spcPct val="150000"/>
              </a:lnSpc>
              <a:spcBef>
                <a:spcPts val="0"/>
              </a:spcBef>
              <a:spcAft>
                <a:spcPts val="0"/>
              </a:spcAft>
              <a:buClr>
                <a:schemeClr val="dk1"/>
              </a:buClr>
              <a:buSzPts val="900"/>
              <a:buFont typeface="Merriweather Sans"/>
              <a:buAutoNum type="arabicPeriod"/>
            </a:pPr>
            <a:r>
              <a:rPr lang="es" sz="900">
                <a:solidFill>
                  <a:schemeClr val="dk1"/>
                </a:solidFill>
                <a:latin typeface="Merriweather Sans"/>
                <a:ea typeface="Merriweather Sans"/>
                <a:cs typeface="Merriweather Sans"/>
                <a:sym typeface="Merriweather Sans"/>
              </a:rPr>
              <a:t>Property -  Jason Colbert </a:t>
            </a:r>
            <a:endParaRPr sz="900">
              <a:solidFill>
                <a:schemeClr val="dk1"/>
              </a:solidFill>
              <a:latin typeface="Merriweather Sans"/>
              <a:ea typeface="Merriweather Sans"/>
              <a:cs typeface="Merriweather Sans"/>
              <a:sym typeface="Merriweather Sans"/>
            </a:endParaRPr>
          </a:p>
          <a:p>
            <a:pPr marL="457200" lvl="0" indent="-285750" algn="l" rtl="0">
              <a:lnSpc>
                <a:spcPct val="150000"/>
              </a:lnSpc>
              <a:spcBef>
                <a:spcPts val="0"/>
              </a:spcBef>
              <a:spcAft>
                <a:spcPts val="0"/>
              </a:spcAft>
              <a:buClr>
                <a:schemeClr val="dk1"/>
              </a:buClr>
              <a:buSzPts val="900"/>
              <a:buFont typeface="Merriweather Sans"/>
              <a:buAutoNum type="arabicPeriod"/>
            </a:pPr>
            <a:r>
              <a:rPr lang="es" sz="900">
                <a:solidFill>
                  <a:schemeClr val="dk1"/>
                </a:solidFill>
                <a:latin typeface="Merriweather Sans"/>
                <a:ea typeface="Merriweather Sans"/>
                <a:cs typeface="Merriweather Sans"/>
                <a:sym typeface="Merriweather Sans"/>
              </a:rPr>
              <a:t>ASLC Liaison - Amy Drake  Jacobs/Kelly Kennedy</a:t>
            </a:r>
            <a:endParaRPr sz="900">
              <a:solidFill>
                <a:schemeClr val="dk1"/>
              </a:solidFill>
              <a:latin typeface="Merriweather Sans"/>
              <a:ea typeface="Merriweather Sans"/>
              <a:cs typeface="Merriweather Sans"/>
              <a:sym typeface="Merriweather Sans"/>
            </a:endParaRPr>
          </a:p>
          <a:p>
            <a:pPr marL="457200" lvl="0" indent="-285750" algn="l" rtl="0">
              <a:lnSpc>
                <a:spcPct val="150000"/>
              </a:lnSpc>
              <a:spcBef>
                <a:spcPts val="0"/>
              </a:spcBef>
              <a:spcAft>
                <a:spcPts val="0"/>
              </a:spcAft>
              <a:buClr>
                <a:schemeClr val="dk1"/>
              </a:buClr>
              <a:buSzPts val="900"/>
              <a:buFont typeface="Merriweather Sans"/>
              <a:buAutoNum type="arabicPeriod"/>
            </a:pPr>
            <a:r>
              <a:rPr lang="es" sz="900">
                <a:solidFill>
                  <a:schemeClr val="dk1"/>
                </a:solidFill>
                <a:latin typeface="Merriweather Sans"/>
                <a:ea typeface="Merriweather Sans"/>
                <a:cs typeface="Merriweather Sans"/>
                <a:sym typeface="Merriweather Sans"/>
              </a:rPr>
              <a:t>Operations - Tom Pitfield	</a:t>
            </a:r>
            <a:endParaRPr sz="900">
              <a:solidFill>
                <a:schemeClr val="dk1"/>
              </a:solidFill>
              <a:latin typeface="Merriweather Sans"/>
              <a:ea typeface="Merriweather Sans"/>
              <a:cs typeface="Merriweather Sans"/>
              <a:sym typeface="Merriweather Sans"/>
            </a:endParaRPr>
          </a:p>
          <a:p>
            <a:pPr marL="457200" lvl="0" indent="-285750" algn="l" rtl="0">
              <a:lnSpc>
                <a:spcPct val="150000"/>
              </a:lnSpc>
              <a:spcBef>
                <a:spcPts val="0"/>
              </a:spcBef>
              <a:spcAft>
                <a:spcPts val="0"/>
              </a:spcAft>
              <a:buClr>
                <a:schemeClr val="dk1"/>
              </a:buClr>
              <a:buSzPts val="900"/>
              <a:buFont typeface="Merriweather Sans"/>
              <a:buAutoNum type="arabicPeriod"/>
            </a:pPr>
            <a:r>
              <a:rPr lang="es" sz="900">
                <a:solidFill>
                  <a:schemeClr val="dk1"/>
                </a:solidFill>
                <a:latin typeface="Merriweather Sans"/>
                <a:ea typeface="Merriweather Sans"/>
                <a:cs typeface="Merriweather Sans"/>
                <a:sym typeface="Merriweather Sans"/>
              </a:rPr>
              <a:t>Membership- Cath Kirk			</a:t>
            </a:r>
            <a:endParaRPr sz="900">
              <a:solidFill>
                <a:schemeClr val="dk1"/>
              </a:solidFill>
              <a:latin typeface="Merriweather Sans"/>
              <a:ea typeface="Merriweather Sans"/>
              <a:cs typeface="Merriweather Sans"/>
              <a:sym typeface="Merriweather Sans"/>
            </a:endParaRPr>
          </a:p>
          <a:p>
            <a:pPr marL="457200" lvl="0" indent="-285750" algn="l" rtl="0">
              <a:lnSpc>
                <a:spcPct val="150000"/>
              </a:lnSpc>
              <a:spcBef>
                <a:spcPts val="0"/>
              </a:spcBef>
              <a:spcAft>
                <a:spcPts val="0"/>
              </a:spcAft>
              <a:buClr>
                <a:schemeClr val="dk1"/>
              </a:buClr>
              <a:buSzPts val="900"/>
              <a:buFont typeface="Merriweather Sans"/>
              <a:buAutoNum type="arabicPeriod"/>
            </a:pPr>
            <a:r>
              <a:rPr lang="es" sz="900">
                <a:solidFill>
                  <a:schemeClr val="dk1"/>
                </a:solidFill>
                <a:latin typeface="Merriweather Sans"/>
                <a:ea typeface="Merriweather Sans"/>
                <a:cs typeface="Merriweather Sans"/>
                <a:sym typeface="Merriweather Sans"/>
              </a:rPr>
              <a:t>Social -  Jackie Hubbs				</a:t>
            </a:r>
            <a:endParaRPr sz="900">
              <a:solidFill>
                <a:schemeClr val="dk1"/>
              </a:solidFill>
              <a:latin typeface="Merriweather Sans"/>
              <a:ea typeface="Merriweather Sans"/>
              <a:cs typeface="Merriweather Sans"/>
              <a:sym typeface="Merriweather Sans"/>
            </a:endParaRPr>
          </a:p>
          <a:p>
            <a:pPr marL="457200" lvl="0" indent="-285750" algn="l" rtl="0">
              <a:lnSpc>
                <a:spcPct val="150000"/>
              </a:lnSpc>
              <a:spcBef>
                <a:spcPts val="0"/>
              </a:spcBef>
              <a:spcAft>
                <a:spcPts val="0"/>
              </a:spcAft>
              <a:buClr>
                <a:schemeClr val="dk1"/>
              </a:buClr>
              <a:buSzPts val="900"/>
              <a:buFont typeface="Merriweather Sans"/>
              <a:buAutoNum type="arabicPeriod"/>
            </a:pPr>
            <a:r>
              <a:rPr lang="es" sz="900">
                <a:solidFill>
                  <a:schemeClr val="dk1"/>
                </a:solidFill>
                <a:latin typeface="Merriweather Sans"/>
                <a:ea typeface="Merriweather Sans"/>
                <a:cs typeface="Merriweather Sans"/>
                <a:sym typeface="Merriweather Sans"/>
              </a:rPr>
              <a:t>Communications – John Craig 				</a:t>
            </a:r>
            <a:endParaRPr sz="900">
              <a:solidFill>
                <a:schemeClr val="dk1"/>
              </a:solidFill>
              <a:latin typeface="Merriweather Sans"/>
              <a:ea typeface="Merriweather Sans"/>
              <a:cs typeface="Merriweather Sans"/>
              <a:sym typeface="Merriweather Sans"/>
            </a:endParaRPr>
          </a:p>
          <a:p>
            <a:pPr marL="457200" lvl="0" indent="-285750" algn="l" rtl="0">
              <a:lnSpc>
                <a:spcPct val="150000"/>
              </a:lnSpc>
              <a:spcBef>
                <a:spcPts val="0"/>
              </a:spcBef>
              <a:spcAft>
                <a:spcPts val="0"/>
              </a:spcAft>
              <a:buClr>
                <a:schemeClr val="dk1"/>
              </a:buClr>
              <a:buSzPts val="900"/>
              <a:buFont typeface="Merriweather Sans"/>
              <a:buAutoNum type="arabicPeriod"/>
            </a:pPr>
            <a:r>
              <a:rPr lang="es" sz="900">
                <a:solidFill>
                  <a:schemeClr val="dk1"/>
                </a:solidFill>
                <a:latin typeface="Merriweather Sans"/>
                <a:ea typeface="Merriweather Sans"/>
                <a:cs typeface="Merriweather Sans"/>
                <a:sym typeface="Merriweather Sans"/>
              </a:rPr>
              <a:t>Nominating Committee -  David Newton		</a:t>
            </a:r>
            <a:endParaRPr sz="900">
              <a:solidFill>
                <a:schemeClr val="dk1"/>
              </a:solidFill>
              <a:latin typeface="Merriweather Sans"/>
              <a:ea typeface="Merriweather Sans"/>
              <a:cs typeface="Merriweather Sans"/>
              <a:sym typeface="Merriweather Sans"/>
            </a:endParaRPr>
          </a:p>
          <a:p>
            <a:pPr marL="457200" lvl="0" indent="-285750" algn="l" rtl="0">
              <a:lnSpc>
                <a:spcPct val="150000"/>
              </a:lnSpc>
              <a:spcBef>
                <a:spcPts val="0"/>
              </a:spcBef>
              <a:spcAft>
                <a:spcPts val="0"/>
              </a:spcAft>
              <a:buClr>
                <a:schemeClr val="dk1"/>
              </a:buClr>
              <a:buSzPts val="900"/>
              <a:buFont typeface="Merriweather Sans"/>
              <a:buAutoNum type="arabicPeriod"/>
            </a:pPr>
            <a:r>
              <a:rPr lang="es" sz="900">
                <a:solidFill>
                  <a:schemeClr val="dk1"/>
                </a:solidFill>
                <a:latin typeface="Merriweather Sans"/>
                <a:ea typeface="Merriweather Sans"/>
                <a:cs typeface="Merriweather Sans"/>
                <a:sym typeface="Merriweather Sans"/>
              </a:rPr>
              <a:t>Acts And Resolutions Of Board - Greg Plant</a:t>
            </a:r>
            <a:endParaRPr sz="900">
              <a:solidFill>
                <a:schemeClr val="dk1"/>
              </a:solidFill>
              <a:latin typeface="Merriweather Sans"/>
              <a:ea typeface="Merriweather Sans"/>
              <a:cs typeface="Merriweather Sans"/>
              <a:sym typeface="Merriweather Sans"/>
            </a:endParaRPr>
          </a:p>
          <a:p>
            <a:pPr marL="457200" lvl="0" indent="-285750" algn="l" rtl="0">
              <a:lnSpc>
                <a:spcPct val="150000"/>
              </a:lnSpc>
              <a:spcBef>
                <a:spcPts val="0"/>
              </a:spcBef>
              <a:spcAft>
                <a:spcPts val="0"/>
              </a:spcAft>
              <a:buClr>
                <a:schemeClr val="dk1"/>
              </a:buClr>
              <a:buSzPts val="900"/>
              <a:buFont typeface="Merriweather Sans"/>
              <a:buAutoNum type="arabicPeriod"/>
            </a:pPr>
            <a:r>
              <a:rPr lang="es" sz="900">
                <a:solidFill>
                  <a:schemeClr val="dk1"/>
                </a:solidFill>
                <a:latin typeface="Merriweather Sans"/>
                <a:ea typeface="Merriweather Sans"/>
                <a:cs typeface="Merriweather Sans"/>
                <a:sym typeface="Merriweather Sans"/>
              </a:rPr>
              <a:t>Other Matters - All</a:t>
            </a:r>
            <a:endParaRPr sz="900">
              <a:solidFill>
                <a:schemeClr val="dk1"/>
              </a:solidFill>
              <a:latin typeface="Merriweather Sans"/>
              <a:ea typeface="Merriweather Sans"/>
              <a:cs typeface="Merriweather Sans"/>
              <a:sym typeface="Merriweather Sans"/>
            </a:endParaRPr>
          </a:p>
          <a:p>
            <a:pPr marL="457200" lvl="0" indent="-285750" algn="l" rtl="0">
              <a:lnSpc>
                <a:spcPct val="150000"/>
              </a:lnSpc>
              <a:spcBef>
                <a:spcPts val="0"/>
              </a:spcBef>
              <a:spcAft>
                <a:spcPts val="0"/>
              </a:spcAft>
              <a:buClr>
                <a:schemeClr val="dk1"/>
              </a:buClr>
              <a:buSzPts val="900"/>
              <a:buFont typeface="Merriweather Sans"/>
              <a:buAutoNum type="arabicPeriod"/>
            </a:pPr>
            <a:r>
              <a:rPr lang="es" sz="900">
                <a:solidFill>
                  <a:schemeClr val="dk1"/>
                </a:solidFill>
                <a:latin typeface="Merriweather Sans"/>
                <a:ea typeface="Merriweather Sans"/>
                <a:cs typeface="Merriweather Sans"/>
                <a:sym typeface="Merriweather Sans"/>
              </a:rPr>
              <a:t>Adjournment  - Greg Plant</a:t>
            </a:r>
            <a:endParaRPr sz="900">
              <a:solidFill>
                <a:schemeClr val="dk1"/>
              </a:solidFill>
              <a:latin typeface="Merriweather Sans"/>
              <a:ea typeface="Merriweather Sans"/>
              <a:cs typeface="Merriweather Sans"/>
              <a:sym typeface="Merriweather Sans"/>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Merriweather Sans"/>
              <a:ea typeface="Merriweather Sans"/>
              <a:cs typeface="Merriweather Sans"/>
              <a:sym typeface="Merriweather Sans"/>
            </a:endParaRPr>
          </a:p>
        </p:txBody>
      </p:sp>
      <p:pic>
        <p:nvPicPr>
          <p:cNvPr id="204" name="Google Shape;204;p5"/>
          <p:cNvPicPr preferRelativeResize="0"/>
          <p:nvPr/>
        </p:nvPicPr>
        <p:blipFill rotWithShape="1">
          <a:blip r:embed="rId3">
            <a:alphaModFix/>
          </a:blip>
          <a:srcRect/>
          <a:stretch/>
        </p:blipFill>
        <p:spPr>
          <a:xfrm>
            <a:off x="75" y="0"/>
            <a:ext cx="3333676" cy="5143499"/>
          </a:xfrm>
          <a:prstGeom prst="rect">
            <a:avLst/>
          </a:prstGeom>
          <a:noFill/>
          <a:ln>
            <a:noFill/>
          </a:ln>
        </p:spPr>
      </p:pic>
      <p:sp>
        <p:nvSpPr>
          <p:cNvPr id="205" name="Google Shape;205;p5"/>
          <p:cNvSpPr txBox="1"/>
          <p:nvPr/>
        </p:nvSpPr>
        <p:spPr>
          <a:xfrm>
            <a:off x="42075" y="53075"/>
            <a:ext cx="2536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b="1">
                <a:solidFill>
                  <a:schemeClr val="lt1"/>
                </a:solidFill>
                <a:latin typeface="Merriweather"/>
                <a:ea typeface="Merriweather"/>
                <a:cs typeface="Merriweather"/>
                <a:sym typeface="Merriweather"/>
              </a:rPr>
              <a:t>Agenda</a:t>
            </a:r>
            <a:endParaRPr b="1">
              <a:solidFill>
                <a:schemeClr val="lt1"/>
              </a:solidFill>
              <a:latin typeface="Merriweather"/>
              <a:ea typeface="Merriweather"/>
              <a:cs typeface="Merriweather"/>
              <a:sym typeface="Merriweathe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2"/>
          <p:cNvSpPr txBox="1"/>
          <p:nvPr/>
        </p:nvSpPr>
        <p:spPr>
          <a:xfrm>
            <a:off x="237775" y="178325"/>
            <a:ext cx="2238900" cy="47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Zilla Slab"/>
                <a:ea typeface="Zilla Slab"/>
                <a:cs typeface="Zilla Slab"/>
                <a:sym typeface="Zilla Slab"/>
              </a:rPr>
              <a:t>1</a:t>
            </a:r>
            <a:r>
              <a:rPr lang="es" b="1">
                <a:latin typeface="Zilla Slab"/>
                <a:ea typeface="Zilla Slab"/>
                <a:cs typeface="Zilla Slab"/>
                <a:sym typeface="Zilla Slab"/>
              </a:rPr>
              <a:t>6</a:t>
            </a:r>
            <a:r>
              <a:rPr lang="es" sz="1400" b="1" i="0" u="none" strike="noStrike" cap="none">
                <a:solidFill>
                  <a:srgbClr val="000000"/>
                </a:solidFill>
                <a:latin typeface="Zilla Slab"/>
                <a:ea typeface="Zilla Slab"/>
                <a:cs typeface="Zilla Slab"/>
                <a:sym typeface="Zilla Slab"/>
              </a:rPr>
              <a:t>.0 </a:t>
            </a:r>
            <a:endParaRPr sz="1000" b="1" i="0" u="none" strike="noStrike" cap="none">
              <a:solidFill>
                <a:srgbClr val="000000"/>
              </a:solidFill>
              <a:latin typeface="Zilla Slab"/>
              <a:ea typeface="Zilla Slab"/>
              <a:cs typeface="Zilla Slab"/>
              <a:sym typeface="Zilla Slab"/>
            </a:endParaRPr>
          </a:p>
        </p:txBody>
      </p:sp>
      <p:sp>
        <p:nvSpPr>
          <p:cNvPr id="432" name="Google Shape;432;p32"/>
          <p:cNvSpPr txBox="1">
            <a:spLocks noGrp="1"/>
          </p:cNvSpPr>
          <p:nvPr>
            <p:ph type="ctrTitle"/>
          </p:nvPr>
        </p:nvSpPr>
        <p:spPr>
          <a:xfrm>
            <a:off x="816075" y="105500"/>
            <a:ext cx="8328000" cy="798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es" sz="3000" b="1">
                <a:solidFill>
                  <a:schemeClr val="dk1"/>
                </a:solidFill>
                <a:latin typeface="Calibri"/>
                <a:ea typeface="Calibri"/>
                <a:cs typeface="Calibri"/>
                <a:sym typeface="Calibri"/>
              </a:rPr>
              <a:t>Membership</a:t>
            </a:r>
            <a:endParaRPr sz="3000">
              <a:solidFill>
                <a:schemeClr val="dk1"/>
              </a:solidFill>
              <a:latin typeface="Calibri"/>
              <a:ea typeface="Calibri"/>
              <a:cs typeface="Calibri"/>
              <a:sym typeface="Calibri"/>
            </a:endParaRPr>
          </a:p>
          <a:p>
            <a:pPr marL="0" lvl="0" indent="0" algn="ctr" rtl="0">
              <a:lnSpc>
                <a:spcPct val="100000"/>
              </a:lnSpc>
              <a:spcBef>
                <a:spcPts val="0"/>
              </a:spcBef>
              <a:spcAft>
                <a:spcPts val="0"/>
              </a:spcAft>
              <a:buClr>
                <a:schemeClr val="dk1"/>
              </a:buClr>
              <a:buSzPts val="1100"/>
              <a:buFont typeface="Arial"/>
              <a:buNone/>
            </a:pPr>
            <a:r>
              <a:rPr lang="es" sz="1600" b="1">
                <a:solidFill>
                  <a:schemeClr val="dk1"/>
                </a:solidFill>
                <a:latin typeface="Calibri"/>
                <a:ea typeface="Calibri"/>
                <a:cs typeface="Calibri"/>
                <a:sym typeface="Calibri"/>
              </a:rPr>
              <a:t>Cath Kirk</a:t>
            </a:r>
            <a:endParaRPr sz="2000"/>
          </a:p>
        </p:txBody>
      </p:sp>
      <p:pic>
        <p:nvPicPr>
          <p:cNvPr id="433" name="Google Shape;433;p32"/>
          <p:cNvPicPr preferRelativeResize="0"/>
          <p:nvPr/>
        </p:nvPicPr>
        <p:blipFill rotWithShape="1">
          <a:blip r:embed="rId3">
            <a:alphaModFix/>
          </a:blip>
          <a:srcRect/>
          <a:stretch/>
        </p:blipFill>
        <p:spPr>
          <a:xfrm>
            <a:off x="8202000" y="4312775"/>
            <a:ext cx="711475" cy="661675"/>
          </a:xfrm>
          <a:prstGeom prst="rect">
            <a:avLst/>
          </a:prstGeom>
          <a:noFill/>
          <a:ln>
            <a:noFill/>
          </a:ln>
        </p:spPr>
      </p:pic>
      <p:sp>
        <p:nvSpPr>
          <p:cNvPr id="434" name="Google Shape;434;p32"/>
          <p:cNvSpPr txBox="1"/>
          <p:nvPr/>
        </p:nvSpPr>
        <p:spPr>
          <a:xfrm>
            <a:off x="3480075" y="1070425"/>
            <a:ext cx="30000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800" b="1">
                <a:solidFill>
                  <a:schemeClr val="dk1"/>
                </a:solidFill>
                <a:latin typeface="Calibri"/>
                <a:ea typeface="Calibri"/>
                <a:cs typeface="Calibri"/>
                <a:sym typeface="Calibri"/>
              </a:rPr>
              <a:t>2023 Memberships Sold</a:t>
            </a:r>
            <a:r>
              <a:rPr lang="es" sz="2100" b="1">
                <a:solidFill>
                  <a:schemeClr val="dk1"/>
                </a:solidFill>
                <a:latin typeface="Calibri"/>
                <a:ea typeface="Calibri"/>
                <a:cs typeface="Calibri"/>
                <a:sym typeface="Calibri"/>
              </a:rPr>
              <a:t> </a:t>
            </a:r>
            <a:endParaRPr sz="2300" b="1"/>
          </a:p>
        </p:txBody>
      </p:sp>
      <p:pic>
        <p:nvPicPr>
          <p:cNvPr id="435" name="Google Shape;435;p32"/>
          <p:cNvPicPr preferRelativeResize="0"/>
          <p:nvPr/>
        </p:nvPicPr>
        <p:blipFill rotWithShape="1">
          <a:blip r:embed="rId4">
            <a:alphaModFix/>
          </a:blip>
          <a:srcRect/>
          <a:stretch/>
        </p:blipFill>
        <p:spPr>
          <a:xfrm>
            <a:off x="2655025" y="1578325"/>
            <a:ext cx="4465526" cy="1973375"/>
          </a:xfrm>
          <a:prstGeom prst="rect">
            <a:avLst/>
          </a:prstGeom>
          <a:noFill/>
          <a:ln>
            <a:noFill/>
          </a:ln>
        </p:spPr>
      </p:pic>
      <p:sp>
        <p:nvSpPr>
          <p:cNvPr id="436" name="Google Shape;436;p32"/>
          <p:cNvSpPr txBox="1"/>
          <p:nvPr/>
        </p:nvSpPr>
        <p:spPr>
          <a:xfrm>
            <a:off x="831775" y="3626600"/>
            <a:ext cx="7318800" cy="128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50" b="1">
              <a:solidFill>
                <a:srgbClr val="000000"/>
              </a:solidFill>
              <a:latin typeface="Calibri"/>
              <a:ea typeface="Calibri"/>
              <a:cs typeface="Calibri"/>
              <a:sym typeface="Calibri"/>
            </a:endParaRPr>
          </a:p>
          <a:p>
            <a:pPr marL="457200" lvl="0" indent="-298450" algn="l" rtl="0">
              <a:spcBef>
                <a:spcPts val="0"/>
              </a:spcBef>
              <a:spcAft>
                <a:spcPts val="0"/>
              </a:spcAft>
              <a:buClr>
                <a:srgbClr val="000000"/>
              </a:buClr>
              <a:buSzPts val="1100"/>
              <a:buFont typeface="Calibri"/>
              <a:buChar char="●"/>
            </a:pPr>
            <a:r>
              <a:rPr lang="es" sz="1100">
                <a:solidFill>
                  <a:srgbClr val="000000"/>
                </a:solidFill>
                <a:latin typeface="Calibri"/>
                <a:ea typeface="Calibri"/>
                <a:cs typeface="Calibri"/>
                <a:sym typeface="Calibri"/>
              </a:rPr>
              <a:t>SLYC introduced a new membership format this year, removing the Family Membership option and offering all Individual Memberships instead</a:t>
            </a:r>
            <a:endParaRPr sz="1100">
              <a:solidFill>
                <a:srgbClr val="000000"/>
              </a:solidFill>
              <a:latin typeface="Calibri"/>
              <a:ea typeface="Calibri"/>
              <a:cs typeface="Calibri"/>
              <a:sym typeface="Calibri"/>
            </a:endParaRPr>
          </a:p>
          <a:p>
            <a:pPr marL="457200" lvl="0" indent="-298450" algn="l" rtl="0">
              <a:spcBef>
                <a:spcPts val="0"/>
              </a:spcBef>
              <a:spcAft>
                <a:spcPts val="0"/>
              </a:spcAft>
              <a:buClr>
                <a:srgbClr val="000000"/>
              </a:buClr>
              <a:buSzPts val="1100"/>
              <a:buFont typeface="Calibri"/>
              <a:buChar char="●"/>
            </a:pPr>
            <a:r>
              <a:rPr lang="es" sz="1100">
                <a:solidFill>
                  <a:srgbClr val="000000"/>
                </a:solidFill>
                <a:latin typeface="Calibri"/>
                <a:ea typeface="Calibri"/>
                <a:cs typeface="Calibri"/>
                <a:sym typeface="Calibri"/>
              </a:rPr>
              <a:t>204 families (2+ people) are recognized in CourtReserve, &amp; 93 memberships are individual</a:t>
            </a:r>
            <a:endParaRPr sz="1100">
              <a:solidFill>
                <a:srgbClr val="000000"/>
              </a:solidFill>
              <a:latin typeface="Calibri"/>
              <a:ea typeface="Calibri"/>
              <a:cs typeface="Calibri"/>
              <a:sym typeface="Calibri"/>
            </a:endParaRPr>
          </a:p>
          <a:p>
            <a:pPr marL="457200" lvl="0" indent="-298450" algn="l" rtl="0">
              <a:spcBef>
                <a:spcPts val="0"/>
              </a:spcBef>
              <a:spcAft>
                <a:spcPts val="0"/>
              </a:spcAft>
              <a:buClr>
                <a:srgbClr val="000000"/>
              </a:buClr>
              <a:buSzPts val="1100"/>
              <a:buFont typeface="Calibri"/>
              <a:buChar char="●"/>
            </a:pPr>
            <a:r>
              <a:rPr lang="es" sz="1100">
                <a:solidFill>
                  <a:srgbClr val="000000"/>
                </a:solidFill>
                <a:latin typeface="Calibri"/>
                <a:ea typeface="Calibri"/>
                <a:cs typeface="Calibri"/>
                <a:sym typeface="Calibri"/>
              </a:rPr>
              <a:t>Overall feedback has been positive on the new pricing system, particularly on the Social and Youth Memberships which have made membership fees more affordable for new and young members on the lake </a:t>
            </a:r>
            <a:endParaRPr sz="1100">
              <a:solidFill>
                <a:srgbClr val="000000"/>
              </a:solidFill>
              <a:latin typeface="Calibri"/>
              <a:ea typeface="Calibri"/>
              <a:cs typeface="Calibri"/>
              <a:sym typeface="Calibri"/>
            </a:endParaRPr>
          </a:p>
          <a:p>
            <a:pPr marL="457200" lvl="0" indent="0" algn="l" rtl="0">
              <a:lnSpc>
                <a:spcPct val="115000"/>
              </a:lnSpc>
              <a:spcBef>
                <a:spcPts val="0"/>
              </a:spcBef>
              <a:spcAft>
                <a:spcPts val="0"/>
              </a:spcAft>
              <a:buNone/>
            </a:pPr>
            <a:endParaRPr sz="950">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25ecbd5494a_0_65"/>
          <p:cNvSpPr txBox="1"/>
          <p:nvPr/>
        </p:nvSpPr>
        <p:spPr>
          <a:xfrm>
            <a:off x="171900" y="35625"/>
            <a:ext cx="627600" cy="47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Zilla Slab"/>
                <a:ea typeface="Zilla Slab"/>
                <a:cs typeface="Zilla Slab"/>
                <a:sym typeface="Zilla Slab"/>
              </a:rPr>
              <a:t>1</a:t>
            </a:r>
            <a:r>
              <a:rPr lang="es" b="1">
                <a:latin typeface="Zilla Slab"/>
                <a:ea typeface="Zilla Slab"/>
                <a:cs typeface="Zilla Slab"/>
                <a:sym typeface="Zilla Slab"/>
              </a:rPr>
              <a:t>6.0</a:t>
            </a:r>
            <a:endParaRPr sz="1000" b="1" i="0" u="none" strike="noStrike" cap="none">
              <a:solidFill>
                <a:srgbClr val="000000"/>
              </a:solidFill>
              <a:latin typeface="Zilla Slab"/>
              <a:ea typeface="Zilla Slab"/>
              <a:cs typeface="Zilla Slab"/>
              <a:sym typeface="Zilla Slab"/>
            </a:endParaRPr>
          </a:p>
        </p:txBody>
      </p:sp>
      <p:sp>
        <p:nvSpPr>
          <p:cNvPr id="442" name="Google Shape;442;g25ecbd5494a_0_65"/>
          <p:cNvSpPr txBox="1">
            <a:spLocks noGrp="1"/>
          </p:cNvSpPr>
          <p:nvPr>
            <p:ph type="ctrTitle"/>
          </p:nvPr>
        </p:nvSpPr>
        <p:spPr>
          <a:xfrm>
            <a:off x="865375" y="72800"/>
            <a:ext cx="6367800" cy="50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1400" b="1">
                <a:solidFill>
                  <a:schemeClr val="dk1"/>
                </a:solidFill>
                <a:latin typeface="Calibri"/>
                <a:ea typeface="Calibri"/>
                <a:cs typeface="Calibri"/>
                <a:sym typeface="Calibri"/>
              </a:rPr>
              <a:t>Membership con’t</a:t>
            </a:r>
            <a:endParaRPr sz="1400" b="1">
              <a:latin typeface="Barlow Semi Condensed"/>
              <a:ea typeface="Barlow Semi Condensed"/>
              <a:cs typeface="Barlow Semi Condensed"/>
              <a:sym typeface="Barlow Semi Condensed"/>
            </a:endParaRPr>
          </a:p>
        </p:txBody>
      </p:sp>
      <p:pic>
        <p:nvPicPr>
          <p:cNvPr id="443" name="Google Shape;443;g25ecbd5494a_0_65"/>
          <p:cNvPicPr preferRelativeResize="0"/>
          <p:nvPr/>
        </p:nvPicPr>
        <p:blipFill rotWithShape="1">
          <a:blip r:embed="rId3">
            <a:alphaModFix/>
          </a:blip>
          <a:srcRect/>
          <a:stretch/>
        </p:blipFill>
        <p:spPr>
          <a:xfrm>
            <a:off x="8202000" y="4312775"/>
            <a:ext cx="711475" cy="661675"/>
          </a:xfrm>
          <a:prstGeom prst="rect">
            <a:avLst/>
          </a:prstGeom>
          <a:noFill/>
          <a:ln>
            <a:noFill/>
          </a:ln>
        </p:spPr>
      </p:pic>
      <p:sp>
        <p:nvSpPr>
          <p:cNvPr id="444" name="Google Shape;444;g25ecbd5494a_0_65"/>
          <p:cNvSpPr txBox="1"/>
          <p:nvPr/>
        </p:nvSpPr>
        <p:spPr>
          <a:xfrm>
            <a:off x="3097200" y="342850"/>
            <a:ext cx="29496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 sz="1600" b="1" i="0" strike="noStrike" cap="none">
                <a:solidFill>
                  <a:schemeClr val="dk1"/>
                </a:solidFill>
                <a:latin typeface="Calibri"/>
                <a:ea typeface="Calibri"/>
                <a:cs typeface="Calibri"/>
                <a:sym typeface="Calibri"/>
              </a:rPr>
              <a:t>Memberships Sold Breakdown</a:t>
            </a:r>
            <a:endParaRPr sz="1800" b="0" i="0" strike="noStrike" cap="none">
              <a:solidFill>
                <a:srgbClr val="000000"/>
              </a:solidFill>
              <a:latin typeface="Zilla Slab Light"/>
              <a:ea typeface="Zilla Slab Light"/>
              <a:cs typeface="Zilla Slab Light"/>
              <a:sym typeface="Zilla Slab Light"/>
            </a:endParaRPr>
          </a:p>
        </p:txBody>
      </p:sp>
      <p:pic>
        <p:nvPicPr>
          <p:cNvPr id="445" name="Google Shape;445;g25ecbd5494a_0_65"/>
          <p:cNvPicPr preferRelativeResize="0"/>
          <p:nvPr/>
        </p:nvPicPr>
        <p:blipFill rotWithShape="1">
          <a:blip r:embed="rId4">
            <a:alphaModFix/>
          </a:blip>
          <a:srcRect/>
          <a:stretch/>
        </p:blipFill>
        <p:spPr>
          <a:xfrm>
            <a:off x="2131750" y="809627"/>
            <a:ext cx="4932899" cy="2656774"/>
          </a:xfrm>
          <a:prstGeom prst="rect">
            <a:avLst/>
          </a:prstGeom>
          <a:noFill/>
          <a:ln>
            <a:noFill/>
          </a:ln>
        </p:spPr>
      </p:pic>
      <p:sp>
        <p:nvSpPr>
          <p:cNvPr id="446" name="Google Shape;446;g25ecbd5494a_0_65"/>
          <p:cNvSpPr txBox="1"/>
          <p:nvPr/>
        </p:nvSpPr>
        <p:spPr>
          <a:xfrm>
            <a:off x="512250" y="3534725"/>
            <a:ext cx="7659000" cy="1364400"/>
          </a:xfrm>
          <a:prstGeom prst="rect">
            <a:avLst/>
          </a:prstGeom>
          <a:noFill/>
          <a:ln>
            <a:noFill/>
          </a:ln>
        </p:spPr>
        <p:txBody>
          <a:bodyPr spcFirstLastPara="1" wrap="square" lIns="91425" tIns="91425" rIns="91425" bIns="91425" anchor="ctr" anchorCtr="0">
            <a:noAutofit/>
          </a:bodyPr>
          <a:lstStyle/>
          <a:p>
            <a:pPr marL="457200" lvl="0" indent="-412750" algn="l" rtl="0">
              <a:lnSpc>
                <a:spcPct val="115000"/>
              </a:lnSpc>
              <a:spcBef>
                <a:spcPts val="0"/>
              </a:spcBef>
              <a:spcAft>
                <a:spcPts val="0"/>
              </a:spcAft>
              <a:buClr>
                <a:srgbClr val="000000"/>
              </a:buClr>
              <a:buSzPts val="1100"/>
              <a:buFont typeface="Calibri"/>
              <a:buChar char="●"/>
            </a:pPr>
            <a:r>
              <a:rPr lang="es" sz="1100">
                <a:solidFill>
                  <a:srgbClr val="000000"/>
                </a:solidFill>
                <a:latin typeface="Calibri"/>
                <a:ea typeface="Calibri"/>
                <a:cs typeface="Calibri"/>
                <a:sym typeface="Calibri"/>
              </a:rPr>
              <a:t>With the new pricing structure, membership revenue has increased by 8.5% (before system fees)</a:t>
            </a:r>
            <a:endParaRPr sz="1100">
              <a:solidFill>
                <a:srgbClr val="000000"/>
              </a:solidFill>
              <a:latin typeface="Calibri"/>
              <a:ea typeface="Calibri"/>
              <a:cs typeface="Calibri"/>
              <a:sym typeface="Calibri"/>
            </a:endParaRPr>
          </a:p>
          <a:p>
            <a:pPr marL="457200" lvl="0" indent="-412750" algn="l" rtl="0">
              <a:lnSpc>
                <a:spcPct val="115000"/>
              </a:lnSpc>
              <a:spcBef>
                <a:spcPts val="0"/>
              </a:spcBef>
              <a:spcAft>
                <a:spcPts val="0"/>
              </a:spcAft>
              <a:buClr>
                <a:srgbClr val="000000"/>
              </a:buClr>
              <a:buSzPts val="1100"/>
              <a:buFont typeface="Calibri"/>
              <a:buChar char="●"/>
            </a:pPr>
            <a:r>
              <a:rPr lang="es" sz="1100">
                <a:solidFill>
                  <a:srgbClr val="000000"/>
                </a:solidFill>
                <a:latin typeface="Calibri"/>
                <a:ea typeface="Calibri"/>
                <a:cs typeface="Calibri"/>
                <a:sym typeface="Calibri"/>
              </a:rPr>
              <a:t>Individual Adult memberships represented 31% of memberships sold </a:t>
            </a:r>
            <a:endParaRPr sz="1100">
              <a:solidFill>
                <a:srgbClr val="000000"/>
              </a:solidFill>
              <a:latin typeface="Calibri"/>
              <a:ea typeface="Calibri"/>
              <a:cs typeface="Calibri"/>
              <a:sym typeface="Calibri"/>
            </a:endParaRPr>
          </a:p>
          <a:p>
            <a:pPr marL="457200" lvl="0" indent="-412750" algn="l" rtl="0">
              <a:lnSpc>
                <a:spcPct val="115000"/>
              </a:lnSpc>
              <a:spcBef>
                <a:spcPts val="0"/>
              </a:spcBef>
              <a:spcAft>
                <a:spcPts val="0"/>
              </a:spcAft>
              <a:buClr>
                <a:srgbClr val="000000"/>
              </a:buClr>
              <a:buSzPts val="1100"/>
              <a:buFont typeface="Calibri"/>
              <a:buChar char="●"/>
            </a:pPr>
            <a:r>
              <a:rPr lang="es" sz="1100">
                <a:solidFill>
                  <a:srgbClr val="000000"/>
                </a:solidFill>
                <a:latin typeface="Calibri"/>
                <a:ea typeface="Calibri"/>
                <a:cs typeface="Calibri"/>
                <a:sym typeface="Calibri"/>
              </a:rPr>
              <a:t>Families represented 69% of memberships sold</a:t>
            </a:r>
            <a:endParaRPr sz="1100">
              <a:solidFill>
                <a:srgbClr val="000000"/>
              </a:solidFill>
              <a:latin typeface="Calibri"/>
              <a:ea typeface="Calibri"/>
              <a:cs typeface="Calibri"/>
              <a:sym typeface="Calibri"/>
            </a:endParaRPr>
          </a:p>
          <a:p>
            <a:pPr marL="457200" lvl="0" indent="-412750" algn="l" rtl="0">
              <a:lnSpc>
                <a:spcPct val="115000"/>
              </a:lnSpc>
              <a:spcBef>
                <a:spcPts val="0"/>
              </a:spcBef>
              <a:spcAft>
                <a:spcPts val="0"/>
              </a:spcAft>
              <a:buClr>
                <a:srgbClr val="000000"/>
              </a:buClr>
              <a:buSzPts val="1100"/>
              <a:buFont typeface="Calibri"/>
              <a:buChar char="●"/>
            </a:pPr>
            <a:r>
              <a:rPr lang="es" sz="1100">
                <a:solidFill>
                  <a:srgbClr val="000000"/>
                </a:solidFill>
                <a:latin typeface="Calibri"/>
                <a:ea typeface="Calibri"/>
                <a:cs typeface="Calibri"/>
                <a:sym typeface="Calibri"/>
              </a:rPr>
              <a:t>Building on membership growth from 2022, SLYC continues to attract new members representing an estimated 7% of memberships sold</a:t>
            </a:r>
            <a:endParaRPr sz="1100">
              <a:solidFill>
                <a:srgbClr val="000000"/>
              </a:solidFill>
              <a:latin typeface="Calibri"/>
              <a:ea typeface="Calibri"/>
              <a:cs typeface="Calibri"/>
              <a:sym typeface="Calibri"/>
            </a:endParaRPr>
          </a:p>
          <a:p>
            <a:pPr marL="457200" lvl="0" indent="-412750" algn="l" rtl="0">
              <a:lnSpc>
                <a:spcPct val="115000"/>
              </a:lnSpc>
              <a:spcBef>
                <a:spcPts val="0"/>
              </a:spcBef>
              <a:spcAft>
                <a:spcPts val="0"/>
              </a:spcAft>
              <a:buClr>
                <a:srgbClr val="000000"/>
              </a:buClr>
              <a:buSzPts val="1100"/>
              <a:buFont typeface="Calibri"/>
              <a:buChar char="●"/>
            </a:pPr>
            <a:r>
              <a:rPr lang="es" sz="1100">
                <a:solidFill>
                  <a:srgbClr val="000000"/>
                </a:solidFill>
                <a:latin typeface="Calibri"/>
                <a:ea typeface="Calibri"/>
                <a:cs typeface="Calibri"/>
                <a:sym typeface="Calibri"/>
              </a:rPr>
              <a:t>SLYC membership sales are strong, with the potential for increasing future demand</a:t>
            </a:r>
            <a:endParaRPr sz="1100">
              <a:solidFill>
                <a:srgbClr val="00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25ecbd5494a_0_87"/>
          <p:cNvSpPr txBox="1">
            <a:spLocks noGrp="1"/>
          </p:cNvSpPr>
          <p:nvPr>
            <p:ph type="ctrTitle"/>
          </p:nvPr>
        </p:nvSpPr>
        <p:spPr>
          <a:xfrm>
            <a:off x="632050" y="402150"/>
            <a:ext cx="8227800" cy="855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 sz="3000" b="1">
                <a:solidFill>
                  <a:schemeClr val="dk1"/>
                </a:solidFill>
                <a:latin typeface="Merriweather Sans"/>
                <a:ea typeface="Merriweather Sans"/>
                <a:cs typeface="Merriweather Sans"/>
                <a:sym typeface="Merriweather Sans"/>
              </a:rPr>
              <a:t>Social</a:t>
            </a:r>
            <a:endParaRPr sz="3000" b="1">
              <a:solidFill>
                <a:schemeClr val="dk1"/>
              </a:solidFill>
              <a:latin typeface="Merriweather Sans"/>
              <a:ea typeface="Merriweather Sans"/>
              <a:cs typeface="Merriweather Sans"/>
              <a:sym typeface="Merriweather Sans"/>
            </a:endParaRPr>
          </a:p>
          <a:p>
            <a:pPr marL="0" lvl="0" indent="0" algn="ctr" rtl="0">
              <a:lnSpc>
                <a:spcPct val="115000"/>
              </a:lnSpc>
              <a:spcBef>
                <a:spcPts val="0"/>
              </a:spcBef>
              <a:spcAft>
                <a:spcPts val="0"/>
              </a:spcAft>
              <a:buClr>
                <a:schemeClr val="dk1"/>
              </a:buClr>
              <a:buSzPts val="1100"/>
              <a:buFont typeface="Arial"/>
              <a:buNone/>
            </a:pPr>
            <a:r>
              <a:rPr lang="es" b="1">
                <a:solidFill>
                  <a:schemeClr val="dk1"/>
                </a:solidFill>
                <a:latin typeface="Merriweather Sans"/>
                <a:ea typeface="Merriweather Sans"/>
                <a:cs typeface="Merriweather Sans"/>
                <a:sym typeface="Merriweather Sans"/>
              </a:rPr>
              <a:t>Jackie Hubbs</a:t>
            </a:r>
            <a:endParaRPr b="1">
              <a:solidFill>
                <a:schemeClr val="dk1"/>
              </a:solidFill>
              <a:latin typeface="Merriweather Sans"/>
              <a:ea typeface="Merriweather Sans"/>
              <a:cs typeface="Merriweather Sans"/>
              <a:sym typeface="Merriweather Sans"/>
            </a:endParaRPr>
          </a:p>
        </p:txBody>
      </p:sp>
      <p:sp>
        <p:nvSpPr>
          <p:cNvPr id="452" name="Google Shape;452;g25ecbd5494a_0_87"/>
          <p:cNvSpPr txBox="1"/>
          <p:nvPr/>
        </p:nvSpPr>
        <p:spPr>
          <a:xfrm>
            <a:off x="178325" y="79250"/>
            <a:ext cx="1697100" cy="36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Zilla Slab"/>
                <a:ea typeface="Zilla Slab"/>
                <a:cs typeface="Zilla Slab"/>
                <a:sym typeface="Zilla Slab"/>
              </a:rPr>
              <a:t>1</a:t>
            </a:r>
            <a:r>
              <a:rPr lang="es" b="1">
                <a:latin typeface="Zilla Slab"/>
                <a:ea typeface="Zilla Slab"/>
                <a:cs typeface="Zilla Slab"/>
                <a:sym typeface="Zilla Slab"/>
              </a:rPr>
              <a:t>7</a:t>
            </a:r>
            <a:r>
              <a:rPr lang="es" sz="1400" b="1" i="0" u="none" strike="noStrike" cap="none">
                <a:solidFill>
                  <a:srgbClr val="000000"/>
                </a:solidFill>
                <a:latin typeface="Zilla Slab"/>
                <a:ea typeface="Zilla Slab"/>
                <a:cs typeface="Zilla Slab"/>
                <a:sym typeface="Zilla Slab"/>
              </a:rPr>
              <a:t>.0</a:t>
            </a:r>
            <a:endParaRPr sz="1400" b="1" i="0" u="none" strike="noStrike" cap="none">
              <a:solidFill>
                <a:srgbClr val="000000"/>
              </a:solidFill>
              <a:latin typeface="Zilla Slab"/>
              <a:ea typeface="Zilla Slab"/>
              <a:cs typeface="Zilla Slab"/>
              <a:sym typeface="Zilla Slab"/>
            </a:endParaRPr>
          </a:p>
        </p:txBody>
      </p:sp>
      <p:pic>
        <p:nvPicPr>
          <p:cNvPr id="453" name="Google Shape;453;g25ecbd5494a_0_87"/>
          <p:cNvPicPr preferRelativeResize="0"/>
          <p:nvPr/>
        </p:nvPicPr>
        <p:blipFill rotWithShape="1">
          <a:blip r:embed="rId3">
            <a:alphaModFix/>
          </a:blip>
          <a:srcRect/>
          <a:stretch/>
        </p:blipFill>
        <p:spPr>
          <a:xfrm>
            <a:off x="8202000" y="4312775"/>
            <a:ext cx="711475" cy="661675"/>
          </a:xfrm>
          <a:prstGeom prst="rect">
            <a:avLst/>
          </a:prstGeom>
          <a:noFill/>
          <a:ln>
            <a:noFill/>
          </a:ln>
        </p:spPr>
      </p:pic>
      <p:sp>
        <p:nvSpPr>
          <p:cNvPr id="454" name="Google Shape;454;g25ecbd5494a_0_87"/>
          <p:cNvSpPr txBox="1"/>
          <p:nvPr/>
        </p:nvSpPr>
        <p:spPr>
          <a:xfrm>
            <a:off x="946850" y="1452375"/>
            <a:ext cx="7966500" cy="286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1100">
                <a:solidFill>
                  <a:srgbClr val="222222"/>
                </a:solidFill>
                <a:latin typeface="Calibri"/>
                <a:ea typeface="Calibri"/>
                <a:cs typeface="Calibri"/>
                <a:sym typeface="Calibri"/>
              </a:rPr>
              <a:t>A big thank you to everyone who participated in and helped organize the Opening Social and annual SLYC Dinner Dance, with particular mention of the board and all volunteers who made these events possible. </a:t>
            </a:r>
            <a:endParaRPr sz="1100">
              <a:solidFill>
                <a:srgbClr val="222222"/>
              </a:solidFill>
              <a:latin typeface="Calibri"/>
              <a:ea typeface="Calibri"/>
              <a:cs typeface="Calibri"/>
              <a:sym typeface="Calibri"/>
            </a:endParaRPr>
          </a:p>
          <a:p>
            <a:pPr marL="0" lvl="0" indent="0" algn="l" rtl="0">
              <a:lnSpc>
                <a:spcPct val="115000"/>
              </a:lnSpc>
              <a:spcBef>
                <a:spcPts val="0"/>
              </a:spcBef>
              <a:spcAft>
                <a:spcPts val="0"/>
              </a:spcAft>
              <a:buNone/>
            </a:pPr>
            <a:endParaRPr sz="1100">
              <a:solidFill>
                <a:srgbClr val="222222"/>
              </a:solidFill>
              <a:latin typeface="Calibri"/>
              <a:ea typeface="Calibri"/>
              <a:cs typeface="Calibri"/>
              <a:sym typeface="Calibri"/>
            </a:endParaRPr>
          </a:p>
          <a:p>
            <a:pPr marL="0" lvl="0" indent="0" algn="l" rtl="0">
              <a:lnSpc>
                <a:spcPct val="115000"/>
              </a:lnSpc>
              <a:spcBef>
                <a:spcPts val="0"/>
              </a:spcBef>
              <a:spcAft>
                <a:spcPts val="0"/>
              </a:spcAft>
              <a:buNone/>
            </a:pPr>
            <a:r>
              <a:rPr lang="es" sz="1100" b="1">
                <a:solidFill>
                  <a:srgbClr val="222222"/>
                </a:solidFill>
                <a:latin typeface="Calibri"/>
                <a:ea typeface="Calibri"/>
                <a:cs typeface="Calibri"/>
                <a:sym typeface="Calibri"/>
              </a:rPr>
              <a:t>Opening Social</a:t>
            </a:r>
            <a:endParaRPr sz="1100" b="1">
              <a:solidFill>
                <a:srgbClr val="222222"/>
              </a:solidFill>
              <a:latin typeface="Calibri"/>
              <a:ea typeface="Calibri"/>
              <a:cs typeface="Calibri"/>
              <a:sym typeface="Calibri"/>
            </a:endParaRPr>
          </a:p>
          <a:p>
            <a:pPr marL="457200" lvl="0" indent="-298450" algn="l" rtl="0">
              <a:lnSpc>
                <a:spcPct val="115000"/>
              </a:lnSpc>
              <a:spcBef>
                <a:spcPts val="0"/>
              </a:spcBef>
              <a:spcAft>
                <a:spcPts val="0"/>
              </a:spcAft>
              <a:buClr>
                <a:srgbClr val="222222"/>
              </a:buClr>
              <a:buSzPts val="1100"/>
              <a:buFont typeface="Calibri"/>
              <a:buChar char="●"/>
            </a:pPr>
            <a:r>
              <a:rPr lang="es" sz="1100">
                <a:solidFill>
                  <a:srgbClr val="222222"/>
                </a:solidFill>
                <a:latin typeface="Calibri"/>
                <a:ea typeface="Calibri"/>
                <a:cs typeface="Calibri"/>
                <a:sym typeface="Calibri"/>
              </a:rPr>
              <a:t>70 to 80 attendees. </a:t>
            </a:r>
            <a:endParaRPr sz="1100">
              <a:solidFill>
                <a:srgbClr val="222222"/>
              </a:solidFill>
              <a:latin typeface="Calibri"/>
              <a:ea typeface="Calibri"/>
              <a:cs typeface="Calibri"/>
              <a:sym typeface="Calibri"/>
            </a:endParaRPr>
          </a:p>
          <a:p>
            <a:pPr marL="457200" lvl="0" indent="-298450" algn="l" rtl="0">
              <a:lnSpc>
                <a:spcPct val="115000"/>
              </a:lnSpc>
              <a:spcBef>
                <a:spcPts val="0"/>
              </a:spcBef>
              <a:spcAft>
                <a:spcPts val="0"/>
              </a:spcAft>
              <a:buClr>
                <a:srgbClr val="222222"/>
              </a:buClr>
              <a:buSzPts val="1100"/>
              <a:buFont typeface="Calibri"/>
              <a:buChar char="●"/>
            </a:pPr>
            <a:r>
              <a:rPr lang="es" sz="1100">
                <a:solidFill>
                  <a:srgbClr val="222222"/>
                </a:solidFill>
                <a:latin typeface="Calibri"/>
                <a:ea typeface="Calibri"/>
                <a:cs typeface="Calibri"/>
                <a:sym typeface="Calibri"/>
              </a:rPr>
              <a:t>BYOB and appetizers worked well and kicked off the season nicely.</a:t>
            </a:r>
            <a:endParaRPr sz="1100">
              <a:solidFill>
                <a:srgbClr val="222222"/>
              </a:solidFill>
              <a:latin typeface="Calibri"/>
              <a:ea typeface="Calibri"/>
              <a:cs typeface="Calibri"/>
              <a:sym typeface="Calibri"/>
            </a:endParaRPr>
          </a:p>
          <a:p>
            <a:pPr marL="0" lvl="0" indent="0" algn="l" rtl="0">
              <a:lnSpc>
                <a:spcPct val="115000"/>
              </a:lnSpc>
              <a:spcBef>
                <a:spcPts val="0"/>
              </a:spcBef>
              <a:spcAft>
                <a:spcPts val="0"/>
              </a:spcAft>
              <a:buNone/>
            </a:pPr>
            <a:endParaRPr sz="1100">
              <a:solidFill>
                <a:srgbClr val="222222"/>
              </a:solidFill>
              <a:latin typeface="Calibri"/>
              <a:ea typeface="Calibri"/>
              <a:cs typeface="Calibri"/>
              <a:sym typeface="Calibri"/>
            </a:endParaRPr>
          </a:p>
          <a:p>
            <a:pPr marL="0" lvl="0" indent="0" algn="l" rtl="0">
              <a:lnSpc>
                <a:spcPct val="115000"/>
              </a:lnSpc>
              <a:spcBef>
                <a:spcPts val="0"/>
              </a:spcBef>
              <a:spcAft>
                <a:spcPts val="0"/>
              </a:spcAft>
              <a:buNone/>
            </a:pPr>
            <a:r>
              <a:rPr lang="es" sz="1100" b="1">
                <a:solidFill>
                  <a:srgbClr val="222222"/>
                </a:solidFill>
                <a:latin typeface="Calibri"/>
                <a:ea typeface="Calibri"/>
                <a:cs typeface="Calibri"/>
                <a:sym typeface="Calibri"/>
              </a:rPr>
              <a:t>Annual SLYC Dinner Dance</a:t>
            </a:r>
            <a:endParaRPr sz="1100" b="1">
              <a:solidFill>
                <a:srgbClr val="222222"/>
              </a:solidFill>
              <a:latin typeface="Calibri"/>
              <a:ea typeface="Calibri"/>
              <a:cs typeface="Calibri"/>
              <a:sym typeface="Calibri"/>
            </a:endParaRPr>
          </a:p>
          <a:p>
            <a:pPr marL="457200" lvl="0" indent="-298450" algn="l" rtl="0">
              <a:lnSpc>
                <a:spcPct val="115000"/>
              </a:lnSpc>
              <a:spcBef>
                <a:spcPts val="0"/>
              </a:spcBef>
              <a:spcAft>
                <a:spcPts val="0"/>
              </a:spcAft>
              <a:buClr>
                <a:srgbClr val="222222"/>
              </a:buClr>
              <a:buSzPts val="1100"/>
              <a:buFont typeface="Calibri"/>
              <a:buChar char="●"/>
            </a:pPr>
            <a:r>
              <a:rPr lang="es" sz="1100">
                <a:solidFill>
                  <a:srgbClr val="222222"/>
                </a:solidFill>
                <a:latin typeface="Calibri"/>
                <a:ea typeface="Calibri"/>
                <a:cs typeface="Calibri"/>
                <a:sym typeface="Calibri"/>
              </a:rPr>
              <a:t>172 total tickets sold - 140 for dinner and 32 for the dance. </a:t>
            </a:r>
            <a:endParaRPr sz="1100">
              <a:solidFill>
                <a:srgbClr val="222222"/>
              </a:solidFill>
              <a:latin typeface="Calibri"/>
              <a:ea typeface="Calibri"/>
              <a:cs typeface="Calibri"/>
              <a:sym typeface="Calibri"/>
            </a:endParaRPr>
          </a:p>
          <a:p>
            <a:pPr marL="457200" lvl="0" indent="-298450" algn="l" rtl="0">
              <a:lnSpc>
                <a:spcPct val="115000"/>
              </a:lnSpc>
              <a:spcBef>
                <a:spcPts val="0"/>
              </a:spcBef>
              <a:spcAft>
                <a:spcPts val="0"/>
              </a:spcAft>
              <a:buClr>
                <a:srgbClr val="222222"/>
              </a:buClr>
              <a:buSzPts val="1100"/>
              <a:buFont typeface="Calibri"/>
              <a:buChar char="●"/>
            </a:pPr>
            <a:r>
              <a:rPr lang="es" sz="1100">
                <a:solidFill>
                  <a:srgbClr val="222222"/>
                </a:solidFill>
                <a:latin typeface="Calibri"/>
                <a:ea typeface="Calibri"/>
                <a:cs typeface="Calibri"/>
                <a:sym typeface="Calibri"/>
              </a:rPr>
              <a:t>Revenue was $12,419 (Dinner - $11,695, Dance -  $732)</a:t>
            </a:r>
            <a:endParaRPr sz="1100">
              <a:solidFill>
                <a:srgbClr val="222222"/>
              </a:solidFill>
              <a:latin typeface="Calibri"/>
              <a:ea typeface="Calibri"/>
              <a:cs typeface="Calibri"/>
              <a:sym typeface="Calibri"/>
            </a:endParaRPr>
          </a:p>
          <a:p>
            <a:pPr marL="457200" lvl="0" indent="-298450" algn="l" rtl="0">
              <a:lnSpc>
                <a:spcPct val="115000"/>
              </a:lnSpc>
              <a:spcBef>
                <a:spcPts val="0"/>
              </a:spcBef>
              <a:spcAft>
                <a:spcPts val="0"/>
              </a:spcAft>
              <a:buClr>
                <a:srgbClr val="222222"/>
              </a:buClr>
              <a:buSzPts val="1100"/>
              <a:buFont typeface="Calibri"/>
              <a:buChar char="●"/>
            </a:pPr>
            <a:r>
              <a:rPr lang="es" sz="1100">
                <a:solidFill>
                  <a:srgbClr val="222222"/>
                </a:solidFill>
                <a:latin typeface="Calibri"/>
                <a:ea typeface="Calibri"/>
                <a:cs typeface="Calibri"/>
                <a:sym typeface="Calibri"/>
              </a:rPr>
              <a:t>We are still tabulating expenses but expect them to be around $4,000 so this event made money for the club.  </a:t>
            </a:r>
            <a:endParaRPr sz="1100">
              <a:solidFill>
                <a:srgbClr val="222222"/>
              </a:solidFill>
              <a:latin typeface="Calibri"/>
              <a:ea typeface="Calibri"/>
              <a:cs typeface="Calibri"/>
              <a:sym typeface="Calibri"/>
            </a:endParaRPr>
          </a:p>
          <a:p>
            <a:pPr marL="457200" lvl="0" indent="-298450" algn="l" rtl="0">
              <a:lnSpc>
                <a:spcPct val="115000"/>
              </a:lnSpc>
              <a:spcBef>
                <a:spcPts val="0"/>
              </a:spcBef>
              <a:spcAft>
                <a:spcPts val="0"/>
              </a:spcAft>
              <a:buClr>
                <a:srgbClr val="222222"/>
              </a:buClr>
              <a:buSzPts val="1100"/>
              <a:buFont typeface="Calibri"/>
              <a:buChar char="●"/>
            </a:pPr>
            <a:r>
              <a:rPr lang="es" sz="1100">
                <a:solidFill>
                  <a:srgbClr val="222222"/>
                </a:solidFill>
                <a:latin typeface="Calibri"/>
                <a:ea typeface="Calibri"/>
                <a:cs typeface="Calibri"/>
                <a:sym typeface="Calibri"/>
              </a:rPr>
              <a:t>We had a lot of positive feedback from this event.  </a:t>
            </a:r>
            <a:endParaRPr sz="1100">
              <a:solidFill>
                <a:srgbClr val="222222"/>
              </a:solidFill>
              <a:latin typeface="Calibri"/>
              <a:ea typeface="Calibri"/>
              <a:cs typeface="Calibri"/>
              <a:sym typeface="Calibri"/>
            </a:endParaRPr>
          </a:p>
          <a:p>
            <a:pPr marL="457200" lvl="0" indent="-298450" algn="l" rtl="0">
              <a:lnSpc>
                <a:spcPct val="115000"/>
              </a:lnSpc>
              <a:spcBef>
                <a:spcPts val="0"/>
              </a:spcBef>
              <a:spcAft>
                <a:spcPts val="0"/>
              </a:spcAft>
              <a:buClr>
                <a:srgbClr val="222222"/>
              </a:buClr>
              <a:buSzPts val="1100"/>
              <a:buFont typeface="Calibri"/>
              <a:buChar char="●"/>
            </a:pPr>
            <a:r>
              <a:rPr lang="es" sz="1100">
                <a:solidFill>
                  <a:srgbClr val="222222"/>
                </a:solidFill>
                <a:latin typeface="Calibri"/>
                <a:ea typeface="Calibri"/>
                <a:cs typeface="Calibri"/>
                <a:sym typeface="Calibri"/>
              </a:rPr>
              <a:t>Looking forward to the next year, where we will plan similar events.</a:t>
            </a:r>
            <a:endParaRPr sz="1100">
              <a:solidFill>
                <a:srgbClr val="222222"/>
              </a:solidFill>
              <a:latin typeface="Calibri"/>
              <a:ea typeface="Calibri"/>
              <a:cs typeface="Calibri"/>
              <a:sym typeface="Calibri"/>
            </a:endParaRPr>
          </a:p>
          <a:p>
            <a:pPr marL="457200" lvl="0" indent="-298450" algn="l" rtl="0">
              <a:lnSpc>
                <a:spcPct val="115000"/>
              </a:lnSpc>
              <a:spcBef>
                <a:spcPts val="0"/>
              </a:spcBef>
              <a:spcAft>
                <a:spcPts val="0"/>
              </a:spcAft>
              <a:buClr>
                <a:srgbClr val="222222"/>
              </a:buClr>
              <a:buSzPts val="1100"/>
              <a:buFont typeface="Calibri"/>
              <a:buChar char="●"/>
            </a:pPr>
            <a:r>
              <a:rPr lang="es" sz="1100">
                <a:solidFill>
                  <a:srgbClr val="222222"/>
                </a:solidFill>
                <a:latin typeface="Calibri"/>
                <a:ea typeface="Calibri"/>
                <a:cs typeface="Calibri"/>
                <a:sym typeface="Calibri"/>
              </a:rPr>
              <a:t>Please feel free to offer feedback in ways we might improve. </a:t>
            </a:r>
            <a:endParaRPr sz="1100">
              <a:solidFill>
                <a:srgbClr val="222222"/>
              </a:solidFill>
              <a:latin typeface="Calibri"/>
              <a:ea typeface="Calibri"/>
              <a:cs typeface="Calibri"/>
              <a:sym typeface="Calibri"/>
            </a:endParaRPr>
          </a:p>
          <a:p>
            <a:pPr marL="0" lvl="0" indent="0" algn="l" rtl="0">
              <a:spcBef>
                <a:spcPts val="0"/>
              </a:spcBef>
              <a:spcAft>
                <a:spcPts val="0"/>
              </a:spcAft>
              <a:buNone/>
            </a:pPr>
            <a:endParaRPr>
              <a:latin typeface="Zilla Slab Light"/>
              <a:ea typeface="Zilla Slab Light"/>
              <a:cs typeface="Zilla Slab Light"/>
              <a:sym typeface="Zilla Slab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5"/>
          <p:cNvSpPr txBox="1">
            <a:spLocks noGrp="1"/>
          </p:cNvSpPr>
          <p:nvPr>
            <p:ph type="subTitle" idx="4294967295"/>
          </p:nvPr>
        </p:nvSpPr>
        <p:spPr>
          <a:xfrm>
            <a:off x="1029150" y="1375225"/>
            <a:ext cx="7783200" cy="36555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latin typeface="Arial"/>
              <a:ea typeface="Arial"/>
              <a:cs typeface="Arial"/>
              <a:sym typeface="Arial"/>
            </a:endParaRPr>
          </a:p>
        </p:txBody>
      </p:sp>
      <p:sp>
        <p:nvSpPr>
          <p:cNvPr id="460" name="Google Shape;460;p35"/>
          <p:cNvSpPr txBox="1">
            <a:spLocks noGrp="1"/>
          </p:cNvSpPr>
          <p:nvPr>
            <p:ph type="ctrTitle"/>
          </p:nvPr>
        </p:nvSpPr>
        <p:spPr>
          <a:xfrm>
            <a:off x="632050" y="402150"/>
            <a:ext cx="8227800" cy="855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 sz="3000" b="1">
                <a:solidFill>
                  <a:schemeClr val="dk1"/>
                </a:solidFill>
                <a:latin typeface="Merriweather Sans"/>
                <a:ea typeface="Merriweather Sans"/>
                <a:cs typeface="Merriweather Sans"/>
                <a:sym typeface="Merriweather Sans"/>
              </a:rPr>
              <a:t>Communications</a:t>
            </a:r>
            <a:endParaRPr sz="3000" b="1">
              <a:solidFill>
                <a:schemeClr val="dk1"/>
              </a:solidFill>
              <a:latin typeface="Merriweather Sans"/>
              <a:ea typeface="Merriweather Sans"/>
              <a:cs typeface="Merriweather Sans"/>
              <a:sym typeface="Merriweather Sans"/>
            </a:endParaRPr>
          </a:p>
          <a:p>
            <a:pPr marL="0" lvl="0" indent="0" algn="ctr" rtl="0">
              <a:lnSpc>
                <a:spcPct val="115000"/>
              </a:lnSpc>
              <a:spcBef>
                <a:spcPts val="0"/>
              </a:spcBef>
              <a:spcAft>
                <a:spcPts val="0"/>
              </a:spcAft>
              <a:buClr>
                <a:schemeClr val="dk1"/>
              </a:buClr>
              <a:buSzPts val="1100"/>
              <a:buFont typeface="Arial"/>
              <a:buNone/>
            </a:pPr>
            <a:r>
              <a:rPr lang="es" b="1">
                <a:solidFill>
                  <a:schemeClr val="dk1"/>
                </a:solidFill>
                <a:latin typeface="Merriweather Sans"/>
                <a:ea typeface="Merriweather Sans"/>
                <a:cs typeface="Merriweather Sans"/>
                <a:sym typeface="Merriweather Sans"/>
              </a:rPr>
              <a:t>John Craig</a:t>
            </a:r>
            <a:endParaRPr b="1">
              <a:solidFill>
                <a:schemeClr val="dk1"/>
              </a:solidFill>
              <a:latin typeface="Merriweather Sans"/>
              <a:ea typeface="Merriweather Sans"/>
              <a:cs typeface="Merriweather Sans"/>
              <a:sym typeface="Merriweather Sans"/>
            </a:endParaRPr>
          </a:p>
        </p:txBody>
      </p:sp>
      <p:sp>
        <p:nvSpPr>
          <p:cNvPr id="461" name="Google Shape;461;p35"/>
          <p:cNvSpPr txBox="1"/>
          <p:nvPr/>
        </p:nvSpPr>
        <p:spPr>
          <a:xfrm>
            <a:off x="178325" y="79250"/>
            <a:ext cx="1697100" cy="36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Zilla Slab"/>
                <a:ea typeface="Zilla Slab"/>
                <a:cs typeface="Zilla Slab"/>
                <a:sym typeface="Zilla Slab"/>
              </a:rPr>
              <a:t>1</a:t>
            </a:r>
            <a:r>
              <a:rPr lang="es" b="1">
                <a:latin typeface="Zilla Slab"/>
                <a:ea typeface="Zilla Slab"/>
                <a:cs typeface="Zilla Slab"/>
                <a:sym typeface="Zilla Slab"/>
              </a:rPr>
              <a:t>8</a:t>
            </a:r>
            <a:r>
              <a:rPr lang="es" sz="1400" b="1" i="0" u="none" strike="noStrike" cap="none">
                <a:solidFill>
                  <a:srgbClr val="000000"/>
                </a:solidFill>
                <a:latin typeface="Zilla Slab"/>
                <a:ea typeface="Zilla Slab"/>
                <a:cs typeface="Zilla Slab"/>
                <a:sym typeface="Zilla Slab"/>
              </a:rPr>
              <a:t>.0</a:t>
            </a:r>
            <a:endParaRPr sz="1400" b="1" i="0" u="none" strike="noStrike" cap="none">
              <a:solidFill>
                <a:srgbClr val="000000"/>
              </a:solidFill>
              <a:latin typeface="Zilla Slab"/>
              <a:ea typeface="Zilla Slab"/>
              <a:cs typeface="Zilla Slab"/>
              <a:sym typeface="Zilla Slab"/>
            </a:endParaRPr>
          </a:p>
        </p:txBody>
      </p:sp>
      <p:pic>
        <p:nvPicPr>
          <p:cNvPr id="462" name="Google Shape;462;p35"/>
          <p:cNvPicPr preferRelativeResize="0"/>
          <p:nvPr/>
        </p:nvPicPr>
        <p:blipFill rotWithShape="1">
          <a:blip r:embed="rId3">
            <a:alphaModFix/>
          </a:blip>
          <a:srcRect/>
          <a:stretch/>
        </p:blipFill>
        <p:spPr>
          <a:xfrm>
            <a:off x="8202000" y="4312775"/>
            <a:ext cx="711475" cy="661675"/>
          </a:xfrm>
          <a:prstGeom prst="rect">
            <a:avLst/>
          </a:prstGeom>
          <a:noFill/>
          <a:ln>
            <a:noFill/>
          </a:ln>
        </p:spPr>
      </p:pic>
      <p:sp>
        <p:nvSpPr>
          <p:cNvPr id="463" name="Google Shape;463;p35"/>
          <p:cNvSpPr txBox="1"/>
          <p:nvPr/>
        </p:nvSpPr>
        <p:spPr>
          <a:xfrm>
            <a:off x="1717875" y="4312775"/>
            <a:ext cx="436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Zilla Slab Light"/>
              <a:ea typeface="Zilla Slab Light"/>
              <a:cs typeface="Zilla Slab Light"/>
              <a:sym typeface="Zilla Slab Light"/>
            </a:endParaRPr>
          </a:p>
        </p:txBody>
      </p:sp>
      <p:pic>
        <p:nvPicPr>
          <p:cNvPr id="464" name="Google Shape;464;p35"/>
          <p:cNvPicPr preferRelativeResize="0"/>
          <p:nvPr/>
        </p:nvPicPr>
        <p:blipFill>
          <a:blip r:embed="rId4">
            <a:alphaModFix/>
          </a:blip>
          <a:stretch>
            <a:fillRect/>
          </a:stretch>
        </p:blipFill>
        <p:spPr>
          <a:xfrm>
            <a:off x="1319700" y="1425550"/>
            <a:ext cx="6012024" cy="346422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23bd1f6522d_0_7"/>
          <p:cNvSpPr txBox="1"/>
          <p:nvPr/>
        </p:nvSpPr>
        <p:spPr>
          <a:xfrm>
            <a:off x="171900" y="35625"/>
            <a:ext cx="627600" cy="47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Zilla Slab"/>
                <a:ea typeface="Zilla Slab"/>
                <a:cs typeface="Zilla Slab"/>
                <a:sym typeface="Zilla Slab"/>
              </a:rPr>
              <a:t>1</a:t>
            </a:r>
            <a:r>
              <a:rPr lang="es" b="1">
                <a:latin typeface="Zilla Slab"/>
                <a:ea typeface="Zilla Slab"/>
                <a:cs typeface="Zilla Slab"/>
                <a:sym typeface="Zilla Slab"/>
              </a:rPr>
              <a:t>8.0</a:t>
            </a:r>
            <a:endParaRPr sz="1000" b="1" i="0" u="none" strike="noStrike" cap="none">
              <a:solidFill>
                <a:srgbClr val="000000"/>
              </a:solidFill>
              <a:latin typeface="Zilla Slab"/>
              <a:ea typeface="Zilla Slab"/>
              <a:cs typeface="Zilla Slab"/>
              <a:sym typeface="Zilla Slab"/>
            </a:endParaRPr>
          </a:p>
        </p:txBody>
      </p:sp>
      <p:sp>
        <p:nvSpPr>
          <p:cNvPr id="470" name="Google Shape;470;g23bd1f6522d_0_7"/>
          <p:cNvSpPr txBox="1">
            <a:spLocks noGrp="1"/>
          </p:cNvSpPr>
          <p:nvPr>
            <p:ph type="ctrTitle"/>
          </p:nvPr>
        </p:nvSpPr>
        <p:spPr>
          <a:xfrm>
            <a:off x="865375" y="72800"/>
            <a:ext cx="6367800" cy="50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1400" b="1">
                <a:solidFill>
                  <a:schemeClr val="dk1"/>
                </a:solidFill>
                <a:latin typeface="Calibri"/>
                <a:ea typeface="Calibri"/>
                <a:cs typeface="Calibri"/>
                <a:sym typeface="Calibri"/>
              </a:rPr>
              <a:t>Communications con’t</a:t>
            </a:r>
            <a:endParaRPr sz="1400" b="1">
              <a:latin typeface="Barlow Semi Condensed"/>
              <a:ea typeface="Barlow Semi Condensed"/>
              <a:cs typeface="Barlow Semi Condensed"/>
              <a:sym typeface="Barlow Semi Condensed"/>
            </a:endParaRPr>
          </a:p>
        </p:txBody>
      </p:sp>
      <p:pic>
        <p:nvPicPr>
          <p:cNvPr id="471" name="Google Shape;471;g23bd1f6522d_0_7"/>
          <p:cNvPicPr preferRelativeResize="0"/>
          <p:nvPr/>
        </p:nvPicPr>
        <p:blipFill rotWithShape="1">
          <a:blip r:embed="rId3">
            <a:alphaModFix/>
          </a:blip>
          <a:srcRect/>
          <a:stretch/>
        </p:blipFill>
        <p:spPr>
          <a:xfrm>
            <a:off x="8202000" y="4312775"/>
            <a:ext cx="711475" cy="661675"/>
          </a:xfrm>
          <a:prstGeom prst="rect">
            <a:avLst/>
          </a:prstGeom>
          <a:noFill/>
          <a:ln>
            <a:noFill/>
          </a:ln>
        </p:spPr>
      </p:pic>
      <p:sp>
        <p:nvSpPr>
          <p:cNvPr id="472" name="Google Shape;472;g23bd1f6522d_0_7"/>
          <p:cNvSpPr txBox="1"/>
          <p:nvPr/>
        </p:nvSpPr>
        <p:spPr>
          <a:xfrm>
            <a:off x="1146775" y="1031425"/>
            <a:ext cx="6471300" cy="2813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b="1">
                <a:solidFill>
                  <a:schemeClr val="dk1"/>
                </a:solidFill>
                <a:latin typeface="Calibri"/>
                <a:ea typeface="Calibri"/>
                <a:cs typeface="Calibri"/>
                <a:sym typeface="Calibri"/>
              </a:rPr>
              <a:t>Acknowledgments</a:t>
            </a:r>
            <a:endParaRPr b="1">
              <a:solidFill>
                <a:schemeClr val="dk1"/>
              </a:solidFill>
              <a:latin typeface="Calibri"/>
              <a:ea typeface="Calibri"/>
              <a:cs typeface="Calibri"/>
              <a:sym typeface="Calibri"/>
            </a:endParaRPr>
          </a:p>
          <a:p>
            <a:pPr marL="0" lvl="0" indent="0" algn="l" rtl="0">
              <a:spcBef>
                <a:spcPts val="0"/>
              </a:spcBef>
              <a:spcAft>
                <a:spcPts val="0"/>
              </a:spcAft>
              <a:buNone/>
            </a:pPr>
            <a:endParaRPr b="1">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rgbClr val="0E101A"/>
              </a:buClr>
              <a:buSzPts val="1400"/>
              <a:buFont typeface="Calibri"/>
              <a:buChar char="●"/>
            </a:pPr>
            <a:r>
              <a:rPr lang="es">
                <a:solidFill>
                  <a:srgbClr val="0E101A"/>
                </a:solidFill>
                <a:latin typeface="Calibri"/>
                <a:ea typeface="Calibri"/>
                <a:cs typeface="Calibri"/>
                <a:sym typeface="Calibri"/>
              </a:rPr>
              <a:t>Thanks to our SLYC members for your readership and engagement (and for staying subscribed to our newsletter!).</a:t>
            </a:r>
            <a:endParaRPr>
              <a:solidFill>
                <a:srgbClr val="0E101A"/>
              </a:solidFill>
              <a:latin typeface="Calibri"/>
              <a:ea typeface="Calibri"/>
              <a:cs typeface="Calibri"/>
              <a:sym typeface="Calibri"/>
            </a:endParaRPr>
          </a:p>
          <a:p>
            <a:pPr marL="457200" lvl="0" indent="-317500" algn="l" rtl="0">
              <a:lnSpc>
                <a:spcPct val="115000"/>
              </a:lnSpc>
              <a:spcBef>
                <a:spcPts val="0"/>
              </a:spcBef>
              <a:spcAft>
                <a:spcPts val="0"/>
              </a:spcAft>
              <a:buClr>
                <a:srgbClr val="0E101A"/>
              </a:buClr>
              <a:buSzPts val="1400"/>
              <a:buFont typeface="Calibri"/>
              <a:buChar char="●"/>
            </a:pPr>
            <a:r>
              <a:rPr lang="es">
                <a:solidFill>
                  <a:srgbClr val="0E101A"/>
                </a:solidFill>
                <a:latin typeface="Calibri"/>
                <a:ea typeface="Calibri"/>
                <a:cs typeface="Calibri"/>
                <a:sym typeface="Calibri"/>
              </a:rPr>
              <a:t>Thanks to Commodore Greg Plant for a lot of heavy lifting (and first drafts!) behind the scenes.</a:t>
            </a:r>
            <a:endParaRPr>
              <a:solidFill>
                <a:srgbClr val="0E101A"/>
              </a:solidFill>
              <a:latin typeface="Calibri"/>
              <a:ea typeface="Calibri"/>
              <a:cs typeface="Calibri"/>
              <a:sym typeface="Calibri"/>
            </a:endParaRPr>
          </a:p>
          <a:p>
            <a:pPr marL="457200" lvl="0" indent="-317500" algn="l" rtl="0">
              <a:lnSpc>
                <a:spcPct val="115000"/>
              </a:lnSpc>
              <a:spcBef>
                <a:spcPts val="0"/>
              </a:spcBef>
              <a:spcAft>
                <a:spcPts val="0"/>
              </a:spcAft>
              <a:buClr>
                <a:srgbClr val="0E101A"/>
              </a:buClr>
              <a:buSzPts val="1400"/>
              <a:buFont typeface="Calibri"/>
              <a:buChar char="●"/>
            </a:pPr>
            <a:r>
              <a:rPr lang="es">
                <a:solidFill>
                  <a:srgbClr val="0E101A"/>
                </a:solidFill>
                <a:latin typeface="Calibri"/>
                <a:ea typeface="Calibri"/>
                <a:cs typeface="Calibri"/>
                <a:sym typeface="Calibri"/>
              </a:rPr>
              <a:t>Thanks to each and every SLYC Board member for bringing our communications to life!</a:t>
            </a:r>
            <a:endParaRPr>
              <a:solidFill>
                <a:srgbClr val="0E101A"/>
              </a:solidFill>
              <a:latin typeface="Calibri"/>
              <a:ea typeface="Calibri"/>
              <a:cs typeface="Calibri"/>
              <a:sym typeface="Calibri"/>
            </a:endParaRPr>
          </a:p>
          <a:p>
            <a:pPr marL="457200" lvl="0" indent="-317500" algn="l" rtl="0">
              <a:lnSpc>
                <a:spcPct val="115000"/>
              </a:lnSpc>
              <a:spcBef>
                <a:spcPts val="0"/>
              </a:spcBef>
              <a:spcAft>
                <a:spcPts val="0"/>
              </a:spcAft>
              <a:buClr>
                <a:srgbClr val="0E101A"/>
              </a:buClr>
              <a:buSzPts val="1400"/>
              <a:buFont typeface="Calibri"/>
              <a:buChar char="●"/>
            </a:pPr>
            <a:r>
              <a:rPr lang="es">
                <a:solidFill>
                  <a:srgbClr val="0E101A"/>
                </a:solidFill>
                <a:latin typeface="Calibri"/>
                <a:ea typeface="Calibri"/>
                <a:cs typeface="Calibri"/>
                <a:sym typeface="Calibri"/>
              </a:rPr>
              <a:t>Thanks to Bethany Chittick for her operations wizardry and above-and-beyond support.</a:t>
            </a:r>
            <a:endParaRPr>
              <a:solidFill>
                <a:srgbClr val="0E101A"/>
              </a:solidFill>
              <a:latin typeface="Calibri"/>
              <a:ea typeface="Calibri"/>
              <a:cs typeface="Calibri"/>
              <a:sym typeface="Calibri"/>
            </a:endParaRPr>
          </a:p>
          <a:p>
            <a:pPr marL="457200" lvl="0" indent="0" algn="l" rtl="0">
              <a:lnSpc>
                <a:spcPct val="115000"/>
              </a:lnSpc>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7"/>
          <p:cNvSpPr txBox="1"/>
          <p:nvPr/>
        </p:nvSpPr>
        <p:spPr>
          <a:xfrm>
            <a:off x="1076650" y="1455575"/>
            <a:ext cx="7891800" cy="34494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15000"/>
              </a:lnSpc>
              <a:spcBef>
                <a:spcPts val="0"/>
              </a:spcBef>
              <a:spcAft>
                <a:spcPts val="0"/>
              </a:spcAft>
              <a:buClr>
                <a:schemeClr val="dk1"/>
              </a:buClr>
              <a:buSzPts val="1200"/>
              <a:buFont typeface="Calibri"/>
              <a:buChar char="●"/>
            </a:pPr>
            <a:r>
              <a:rPr lang="es" sz="1200">
                <a:solidFill>
                  <a:schemeClr val="dk1"/>
                </a:solidFill>
                <a:latin typeface="Calibri"/>
                <a:ea typeface="Calibri"/>
                <a:cs typeface="Calibri"/>
                <a:sym typeface="Calibri"/>
              </a:rPr>
              <a:t>Members:  Beckie Bart, David Newton, Andrew Parker, Greg Plant, Kelly Wells</a:t>
            </a:r>
            <a:endParaRPr sz="12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s" sz="1200" b="1">
                <a:solidFill>
                  <a:schemeClr val="dk1"/>
                </a:solidFill>
                <a:latin typeface="Calibri"/>
                <a:ea typeface="Calibri"/>
                <a:cs typeface="Calibri"/>
                <a:sym typeface="Calibri"/>
              </a:rPr>
              <a:t>2023 Nominations:</a:t>
            </a:r>
            <a:endParaRPr sz="1200" b="1">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457200" marR="0" lvl="0" indent="-304800" algn="l" rtl="0">
              <a:lnSpc>
                <a:spcPct val="115000"/>
              </a:lnSpc>
              <a:spcBef>
                <a:spcPts val="0"/>
              </a:spcBef>
              <a:spcAft>
                <a:spcPts val="0"/>
              </a:spcAft>
              <a:buClr>
                <a:schemeClr val="dk1"/>
              </a:buClr>
              <a:buSzPts val="1200"/>
              <a:buFont typeface="Calibri"/>
              <a:buChar char="●"/>
            </a:pPr>
            <a:r>
              <a:rPr lang="es" sz="1200">
                <a:solidFill>
                  <a:schemeClr val="dk1"/>
                </a:solidFill>
                <a:latin typeface="Calibri"/>
                <a:ea typeface="Calibri"/>
                <a:cs typeface="Calibri"/>
                <a:sym typeface="Calibri"/>
              </a:rPr>
              <a:t>Membership:  Andrew Parker (2 year term)</a:t>
            </a:r>
            <a:endParaRPr sz="1200">
              <a:solidFill>
                <a:schemeClr val="dk1"/>
              </a:solidFill>
              <a:latin typeface="Calibri"/>
              <a:ea typeface="Calibri"/>
              <a:cs typeface="Calibri"/>
              <a:sym typeface="Calibri"/>
            </a:endParaRPr>
          </a:p>
          <a:p>
            <a:pPr marL="457200" marR="0" lvl="0" indent="-304800" algn="l" rtl="0">
              <a:lnSpc>
                <a:spcPct val="115000"/>
              </a:lnSpc>
              <a:spcBef>
                <a:spcPts val="0"/>
              </a:spcBef>
              <a:spcAft>
                <a:spcPts val="0"/>
              </a:spcAft>
              <a:buClr>
                <a:schemeClr val="dk1"/>
              </a:buClr>
              <a:buSzPts val="1200"/>
              <a:buFont typeface="Calibri"/>
              <a:buChar char="●"/>
            </a:pPr>
            <a:r>
              <a:rPr lang="es" sz="1200">
                <a:solidFill>
                  <a:schemeClr val="dk1"/>
                </a:solidFill>
                <a:latin typeface="Calibri"/>
                <a:ea typeface="Calibri"/>
                <a:cs typeface="Calibri"/>
                <a:sym typeface="Calibri"/>
              </a:rPr>
              <a:t>Tennis:  Alex Brooks-Hill &amp; Jody Scotchmer co-Directors (2 year terms)</a:t>
            </a:r>
            <a:endParaRPr sz="1200">
              <a:solidFill>
                <a:schemeClr val="dk1"/>
              </a:solidFill>
              <a:latin typeface="Calibri"/>
              <a:ea typeface="Calibri"/>
              <a:cs typeface="Calibri"/>
              <a:sym typeface="Calibri"/>
            </a:endParaRPr>
          </a:p>
          <a:p>
            <a:pPr marL="457200" marR="0" lvl="0" indent="-304800" algn="l" rtl="0">
              <a:lnSpc>
                <a:spcPct val="115000"/>
              </a:lnSpc>
              <a:spcBef>
                <a:spcPts val="0"/>
              </a:spcBef>
              <a:spcAft>
                <a:spcPts val="0"/>
              </a:spcAft>
              <a:buClr>
                <a:schemeClr val="dk1"/>
              </a:buClr>
              <a:buSzPts val="1200"/>
              <a:buFont typeface="Calibri"/>
              <a:buChar char="●"/>
            </a:pPr>
            <a:r>
              <a:rPr lang="es" sz="1200">
                <a:solidFill>
                  <a:schemeClr val="dk1"/>
                </a:solidFill>
                <a:latin typeface="Calibri"/>
                <a:ea typeface="Calibri"/>
                <a:cs typeface="Calibri"/>
                <a:sym typeface="Calibri"/>
              </a:rPr>
              <a:t>Member at Large:  Amy Jacobs (2 year term)</a:t>
            </a:r>
            <a:endParaRPr sz="1200">
              <a:solidFill>
                <a:schemeClr val="dk1"/>
              </a:solidFill>
              <a:latin typeface="Calibri"/>
              <a:ea typeface="Calibri"/>
              <a:cs typeface="Calibri"/>
              <a:sym typeface="Calibri"/>
            </a:endParaRPr>
          </a:p>
          <a:p>
            <a:pPr marL="457200" marR="0" lvl="0" indent="-304800" algn="l" rtl="0">
              <a:lnSpc>
                <a:spcPct val="115000"/>
              </a:lnSpc>
              <a:spcBef>
                <a:spcPts val="0"/>
              </a:spcBef>
              <a:spcAft>
                <a:spcPts val="0"/>
              </a:spcAft>
              <a:buClr>
                <a:schemeClr val="dk1"/>
              </a:buClr>
              <a:buSzPts val="1200"/>
              <a:buFont typeface="Calibri"/>
              <a:buChar char="●"/>
            </a:pPr>
            <a:r>
              <a:rPr lang="es" sz="1200">
                <a:solidFill>
                  <a:schemeClr val="dk1"/>
                </a:solidFill>
                <a:latin typeface="Calibri"/>
                <a:ea typeface="Calibri"/>
                <a:cs typeface="Calibri"/>
                <a:sym typeface="Calibri"/>
              </a:rPr>
              <a:t>Member at Large:  Kevin O’Callahan (2 year term)</a:t>
            </a:r>
            <a:endParaRPr sz="1200">
              <a:solidFill>
                <a:schemeClr val="dk1"/>
              </a:solidFill>
              <a:latin typeface="Calibri"/>
              <a:ea typeface="Calibri"/>
              <a:cs typeface="Calibri"/>
              <a:sym typeface="Calibri"/>
            </a:endParaRPr>
          </a:p>
          <a:p>
            <a:pPr marL="457200" marR="0" lvl="0" indent="-304800" algn="l" rtl="0">
              <a:lnSpc>
                <a:spcPct val="115000"/>
              </a:lnSpc>
              <a:spcBef>
                <a:spcPts val="0"/>
              </a:spcBef>
              <a:spcAft>
                <a:spcPts val="0"/>
              </a:spcAft>
              <a:buClr>
                <a:schemeClr val="dk1"/>
              </a:buClr>
              <a:buSzPts val="1200"/>
              <a:buFont typeface="Calibri"/>
              <a:buChar char="●"/>
            </a:pPr>
            <a:r>
              <a:rPr lang="es" sz="1200">
                <a:solidFill>
                  <a:schemeClr val="dk1"/>
                </a:solidFill>
                <a:latin typeface="Calibri"/>
                <a:ea typeface="Calibri"/>
                <a:cs typeface="Calibri"/>
                <a:sym typeface="Calibri"/>
              </a:rPr>
              <a:t>Non-Voting:  Kelly Wells shadowing Treasury role</a:t>
            </a:r>
            <a:endParaRPr sz="1200">
              <a:solidFill>
                <a:schemeClr val="dk1"/>
              </a:solidFill>
              <a:latin typeface="Calibri"/>
              <a:ea typeface="Calibri"/>
              <a:cs typeface="Calibri"/>
              <a:sym typeface="Calibri"/>
            </a:endParaRPr>
          </a:p>
        </p:txBody>
      </p:sp>
      <p:sp>
        <p:nvSpPr>
          <p:cNvPr id="478" name="Google Shape;478;p47"/>
          <p:cNvSpPr txBox="1">
            <a:spLocks noGrp="1"/>
          </p:cNvSpPr>
          <p:nvPr>
            <p:ph type="ctrTitle"/>
          </p:nvPr>
        </p:nvSpPr>
        <p:spPr>
          <a:xfrm>
            <a:off x="812000" y="248800"/>
            <a:ext cx="8196900" cy="1008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s" sz="3000" b="1">
                <a:solidFill>
                  <a:schemeClr val="dk1"/>
                </a:solidFill>
                <a:latin typeface="Merriweather Sans"/>
                <a:ea typeface="Merriweather Sans"/>
                <a:cs typeface="Merriweather Sans"/>
                <a:sym typeface="Merriweather Sans"/>
              </a:rPr>
              <a:t>Nominating Committee</a:t>
            </a:r>
            <a:endParaRPr sz="3000" b="1">
              <a:solidFill>
                <a:schemeClr val="dk1"/>
              </a:solidFill>
              <a:latin typeface="Merriweather Sans"/>
              <a:ea typeface="Merriweather Sans"/>
              <a:cs typeface="Merriweather Sans"/>
              <a:sym typeface="Merriweather Sans"/>
            </a:endParaRPr>
          </a:p>
          <a:p>
            <a:pPr marL="0" lvl="0" indent="0" algn="ctr" rtl="0">
              <a:lnSpc>
                <a:spcPct val="100000"/>
              </a:lnSpc>
              <a:spcBef>
                <a:spcPts val="0"/>
              </a:spcBef>
              <a:spcAft>
                <a:spcPts val="0"/>
              </a:spcAft>
              <a:buClr>
                <a:schemeClr val="dk1"/>
              </a:buClr>
              <a:buSzPts val="1100"/>
              <a:buFont typeface="Arial"/>
              <a:buNone/>
            </a:pPr>
            <a:r>
              <a:rPr lang="es" b="1">
                <a:solidFill>
                  <a:schemeClr val="dk1"/>
                </a:solidFill>
                <a:latin typeface="Merriweather Sans"/>
                <a:ea typeface="Merriweather Sans"/>
                <a:cs typeface="Merriweather Sans"/>
                <a:sym typeface="Merriweather Sans"/>
              </a:rPr>
              <a:t>David Newton</a:t>
            </a:r>
            <a:endParaRPr b="1">
              <a:solidFill>
                <a:schemeClr val="dk1"/>
              </a:solidFill>
              <a:latin typeface="Merriweather Sans"/>
              <a:ea typeface="Merriweather Sans"/>
              <a:cs typeface="Merriweather Sans"/>
              <a:sym typeface="Merriweather Sans"/>
            </a:endParaRPr>
          </a:p>
        </p:txBody>
      </p:sp>
      <p:sp>
        <p:nvSpPr>
          <p:cNvPr id="479" name="Google Shape;479;p47"/>
          <p:cNvSpPr txBox="1"/>
          <p:nvPr/>
        </p:nvSpPr>
        <p:spPr>
          <a:xfrm>
            <a:off x="188225" y="118875"/>
            <a:ext cx="2153700" cy="41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b="1">
                <a:latin typeface="Zilla Slab"/>
                <a:ea typeface="Zilla Slab"/>
                <a:cs typeface="Zilla Slab"/>
                <a:sym typeface="Zilla Slab"/>
              </a:rPr>
              <a:t>19</a:t>
            </a:r>
            <a:r>
              <a:rPr lang="es" sz="1400" b="1" i="0" u="none" strike="noStrike" cap="none">
                <a:solidFill>
                  <a:srgbClr val="000000"/>
                </a:solidFill>
                <a:latin typeface="Zilla Slab"/>
                <a:ea typeface="Zilla Slab"/>
                <a:cs typeface="Zilla Slab"/>
                <a:sym typeface="Zilla Slab"/>
              </a:rPr>
              <a:t>.0</a:t>
            </a:r>
            <a:endParaRPr sz="1400" b="1" i="0" u="none" strike="noStrike" cap="none">
              <a:solidFill>
                <a:srgbClr val="000000"/>
              </a:solidFill>
              <a:latin typeface="Zilla Slab"/>
              <a:ea typeface="Zilla Slab"/>
              <a:cs typeface="Zilla Slab"/>
              <a:sym typeface="Zilla Slab"/>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25ecbd5494a_0_112"/>
          <p:cNvSpPr txBox="1"/>
          <p:nvPr/>
        </p:nvSpPr>
        <p:spPr>
          <a:xfrm>
            <a:off x="171900" y="35625"/>
            <a:ext cx="627600" cy="47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b="1">
                <a:latin typeface="Zilla Slab"/>
                <a:ea typeface="Zilla Slab"/>
                <a:cs typeface="Zilla Slab"/>
                <a:sym typeface="Zilla Slab"/>
              </a:rPr>
              <a:t>19.0</a:t>
            </a:r>
            <a:endParaRPr sz="1000" b="1" i="0" u="none" strike="noStrike" cap="none">
              <a:solidFill>
                <a:srgbClr val="000000"/>
              </a:solidFill>
              <a:latin typeface="Zilla Slab"/>
              <a:ea typeface="Zilla Slab"/>
              <a:cs typeface="Zilla Slab"/>
              <a:sym typeface="Zilla Slab"/>
            </a:endParaRPr>
          </a:p>
        </p:txBody>
      </p:sp>
      <p:sp>
        <p:nvSpPr>
          <p:cNvPr id="485" name="Google Shape;485;g25ecbd5494a_0_112"/>
          <p:cNvSpPr txBox="1">
            <a:spLocks noGrp="1"/>
          </p:cNvSpPr>
          <p:nvPr>
            <p:ph type="ctrTitle"/>
          </p:nvPr>
        </p:nvSpPr>
        <p:spPr>
          <a:xfrm>
            <a:off x="865375" y="72800"/>
            <a:ext cx="6367800" cy="50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1400" b="1">
                <a:solidFill>
                  <a:schemeClr val="dk1"/>
                </a:solidFill>
                <a:latin typeface="Calibri"/>
                <a:ea typeface="Calibri"/>
                <a:cs typeface="Calibri"/>
                <a:sym typeface="Calibri"/>
              </a:rPr>
              <a:t>Nominating Committee con’t</a:t>
            </a:r>
            <a:endParaRPr sz="1400" b="1">
              <a:latin typeface="Barlow Semi Condensed"/>
              <a:ea typeface="Barlow Semi Condensed"/>
              <a:cs typeface="Barlow Semi Condensed"/>
              <a:sym typeface="Barlow Semi Condensed"/>
            </a:endParaRPr>
          </a:p>
        </p:txBody>
      </p:sp>
      <p:pic>
        <p:nvPicPr>
          <p:cNvPr id="486" name="Google Shape;486;g25ecbd5494a_0_112"/>
          <p:cNvPicPr preferRelativeResize="0"/>
          <p:nvPr/>
        </p:nvPicPr>
        <p:blipFill rotWithShape="1">
          <a:blip r:embed="rId3">
            <a:alphaModFix/>
          </a:blip>
          <a:srcRect/>
          <a:stretch/>
        </p:blipFill>
        <p:spPr>
          <a:xfrm>
            <a:off x="8202000" y="4312775"/>
            <a:ext cx="711475" cy="661675"/>
          </a:xfrm>
          <a:prstGeom prst="rect">
            <a:avLst/>
          </a:prstGeom>
          <a:noFill/>
          <a:ln>
            <a:noFill/>
          </a:ln>
        </p:spPr>
      </p:pic>
      <p:sp>
        <p:nvSpPr>
          <p:cNvPr id="487" name="Google Shape;487;g25ecbd5494a_0_112"/>
          <p:cNvSpPr txBox="1">
            <a:spLocks noGrp="1"/>
          </p:cNvSpPr>
          <p:nvPr>
            <p:ph type="subTitle" idx="4294967295"/>
          </p:nvPr>
        </p:nvSpPr>
        <p:spPr>
          <a:xfrm>
            <a:off x="995225" y="511125"/>
            <a:ext cx="7905300" cy="423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1600" b="1">
                <a:solidFill>
                  <a:srgbClr val="000000"/>
                </a:solidFill>
                <a:latin typeface="Calibri"/>
                <a:ea typeface="Calibri"/>
                <a:cs typeface="Calibri"/>
                <a:sym typeface="Calibri"/>
              </a:rPr>
              <a:t>Board Composition for 2023: </a:t>
            </a:r>
            <a:endParaRPr sz="1600" b="1">
              <a:solidFill>
                <a:srgbClr val="FF0000"/>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rgbClr val="000000"/>
              </a:solidFill>
              <a:latin typeface="Calibri"/>
              <a:ea typeface="Calibri"/>
              <a:cs typeface="Calibri"/>
              <a:sym typeface="Calibri"/>
            </a:endParaRPr>
          </a:p>
          <a:p>
            <a:pPr marL="457200" lvl="0" indent="-298450" algn="l" rtl="0">
              <a:spcBef>
                <a:spcPts val="0"/>
              </a:spcBef>
              <a:spcAft>
                <a:spcPts val="0"/>
              </a:spcAft>
              <a:buClr>
                <a:srgbClr val="222222"/>
              </a:buClr>
              <a:buSzPts val="1100"/>
              <a:buFont typeface="Calibri"/>
              <a:buAutoNum type="arabicPeriod"/>
            </a:pPr>
            <a:r>
              <a:rPr lang="es" sz="1100">
                <a:solidFill>
                  <a:srgbClr val="222222"/>
                </a:solidFill>
                <a:latin typeface="Calibri"/>
                <a:ea typeface="Calibri"/>
                <a:cs typeface="Calibri"/>
                <a:sym typeface="Calibri"/>
              </a:rPr>
              <a:t>Commodore – Greg Plant (1 year term)</a:t>
            </a:r>
            <a:endParaRPr sz="1100">
              <a:solidFill>
                <a:srgbClr val="222222"/>
              </a:solidFill>
              <a:latin typeface="Calibri"/>
              <a:ea typeface="Calibri"/>
              <a:cs typeface="Calibri"/>
              <a:sym typeface="Calibri"/>
            </a:endParaRPr>
          </a:p>
          <a:p>
            <a:pPr marL="457200" lvl="0" indent="-298450" algn="l" rtl="0">
              <a:spcBef>
                <a:spcPts val="0"/>
              </a:spcBef>
              <a:spcAft>
                <a:spcPts val="0"/>
              </a:spcAft>
              <a:buClr>
                <a:srgbClr val="222222"/>
              </a:buClr>
              <a:buSzPts val="1100"/>
              <a:buFont typeface="Calibri"/>
              <a:buAutoNum type="arabicPeriod"/>
            </a:pPr>
            <a:r>
              <a:rPr lang="es" sz="1100">
                <a:solidFill>
                  <a:srgbClr val="222222"/>
                </a:solidFill>
                <a:latin typeface="Calibri"/>
                <a:ea typeface="Calibri"/>
                <a:cs typeface="Calibri"/>
                <a:sym typeface="Calibri"/>
              </a:rPr>
              <a:t>Past Commodore (ex officio) – David Newton (1 year term)</a:t>
            </a:r>
            <a:endParaRPr sz="1100">
              <a:solidFill>
                <a:srgbClr val="222222"/>
              </a:solidFill>
              <a:latin typeface="Calibri"/>
              <a:ea typeface="Calibri"/>
              <a:cs typeface="Calibri"/>
              <a:sym typeface="Calibri"/>
            </a:endParaRPr>
          </a:p>
          <a:p>
            <a:pPr marL="457200" lvl="0" indent="-298450" algn="l" rtl="0">
              <a:spcBef>
                <a:spcPts val="0"/>
              </a:spcBef>
              <a:spcAft>
                <a:spcPts val="0"/>
              </a:spcAft>
              <a:buClr>
                <a:srgbClr val="222222"/>
              </a:buClr>
              <a:buSzPts val="1100"/>
              <a:buFont typeface="Calibri"/>
              <a:buAutoNum type="arabicPeriod"/>
            </a:pPr>
            <a:r>
              <a:rPr lang="es" sz="1100">
                <a:solidFill>
                  <a:srgbClr val="222222"/>
                </a:solidFill>
                <a:latin typeface="Calibri"/>
                <a:ea typeface="Calibri"/>
                <a:cs typeface="Calibri"/>
                <a:sym typeface="Calibri"/>
              </a:rPr>
              <a:t>Treasurer – Michele Macpherson (1 year term)*</a:t>
            </a:r>
            <a:endParaRPr sz="1100">
              <a:solidFill>
                <a:srgbClr val="222222"/>
              </a:solidFill>
              <a:latin typeface="Calibri"/>
              <a:ea typeface="Calibri"/>
              <a:cs typeface="Calibri"/>
              <a:sym typeface="Calibri"/>
            </a:endParaRPr>
          </a:p>
          <a:p>
            <a:pPr marL="457200" lvl="0" indent="-298450" algn="l" rtl="0">
              <a:spcBef>
                <a:spcPts val="0"/>
              </a:spcBef>
              <a:spcAft>
                <a:spcPts val="0"/>
              </a:spcAft>
              <a:buClr>
                <a:srgbClr val="222222"/>
              </a:buClr>
              <a:buSzPts val="1100"/>
              <a:buFont typeface="Calibri"/>
              <a:buAutoNum type="arabicPeriod"/>
            </a:pPr>
            <a:r>
              <a:rPr lang="es" sz="1100">
                <a:solidFill>
                  <a:srgbClr val="222222"/>
                </a:solidFill>
                <a:latin typeface="Calibri"/>
                <a:ea typeface="Calibri"/>
                <a:cs typeface="Calibri"/>
                <a:sym typeface="Calibri"/>
              </a:rPr>
              <a:t>Secretary – Beckie Bart (2</a:t>
            </a:r>
            <a:r>
              <a:rPr lang="es" sz="1100" baseline="30000">
                <a:solidFill>
                  <a:srgbClr val="222222"/>
                </a:solidFill>
                <a:latin typeface="Calibri"/>
                <a:ea typeface="Calibri"/>
                <a:cs typeface="Calibri"/>
                <a:sym typeface="Calibri"/>
              </a:rPr>
              <a:t>nd</a:t>
            </a:r>
            <a:r>
              <a:rPr lang="es" sz="1100">
                <a:solidFill>
                  <a:srgbClr val="222222"/>
                </a:solidFill>
                <a:latin typeface="Calibri"/>
                <a:ea typeface="Calibri"/>
                <a:cs typeface="Calibri"/>
                <a:sym typeface="Calibri"/>
              </a:rPr>
              <a:t> year of 2 year term)</a:t>
            </a:r>
            <a:endParaRPr sz="1100">
              <a:solidFill>
                <a:srgbClr val="222222"/>
              </a:solidFill>
              <a:latin typeface="Calibri"/>
              <a:ea typeface="Calibri"/>
              <a:cs typeface="Calibri"/>
              <a:sym typeface="Calibri"/>
            </a:endParaRPr>
          </a:p>
          <a:p>
            <a:pPr marL="457200" lvl="0" indent="-298450" algn="l" rtl="0">
              <a:spcBef>
                <a:spcPts val="0"/>
              </a:spcBef>
              <a:spcAft>
                <a:spcPts val="0"/>
              </a:spcAft>
              <a:buClr>
                <a:srgbClr val="222222"/>
              </a:buClr>
              <a:buSzPts val="1100"/>
              <a:buFont typeface="Calibri"/>
              <a:buAutoNum type="arabicPeriod"/>
            </a:pPr>
            <a:r>
              <a:rPr lang="es" sz="1100">
                <a:solidFill>
                  <a:srgbClr val="222222"/>
                </a:solidFill>
                <a:latin typeface="Calibri"/>
                <a:ea typeface="Calibri"/>
                <a:cs typeface="Calibri"/>
                <a:sym typeface="Calibri"/>
              </a:rPr>
              <a:t>Membership – Andrew Parker (2 year term)</a:t>
            </a:r>
            <a:endParaRPr sz="1100">
              <a:solidFill>
                <a:srgbClr val="222222"/>
              </a:solidFill>
              <a:latin typeface="Calibri"/>
              <a:ea typeface="Calibri"/>
              <a:cs typeface="Calibri"/>
              <a:sym typeface="Calibri"/>
            </a:endParaRPr>
          </a:p>
          <a:p>
            <a:pPr marL="457200" lvl="0" indent="-298450" algn="l" rtl="0">
              <a:spcBef>
                <a:spcPts val="0"/>
              </a:spcBef>
              <a:spcAft>
                <a:spcPts val="0"/>
              </a:spcAft>
              <a:buClr>
                <a:srgbClr val="222222"/>
              </a:buClr>
              <a:buSzPts val="1100"/>
              <a:buFont typeface="Calibri"/>
              <a:buAutoNum type="arabicPeriod"/>
            </a:pPr>
            <a:r>
              <a:rPr lang="es" sz="1100">
                <a:solidFill>
                  <a:srgbClr val="222222"/>
                </a:solidFill>
                <a:latin typeface="Calibri"/>
                <a:ea typeface="Calibri"/>
                <a:cs typeface="Calibri"/>
                <a:sym typeface="Calibri"/>
              </a:rPr>
              <a:t>Operations – Tom Pitfield (2</a:t>
            </a:r>
            <a:r>
              <a:rPr lang="es" sz="1100" baseline="30000">
                <a:solidFill>
                  <a:srgbClr val="222222"/>
                </a:solidFill>
                <a:latin typeface="Calibri"/>
                <a:ea typeface="Calibri"/>
                <a:cs typeface="Calibri"/>
                <a:sym typeface="Calibri"/>
              </a:rPr>
              <a:t>nd</a:t>
            </a:r>
            <a:r>
              <a:rPr lang="es" sz="1100">
                <a:solidFill>
                  <a:srgbClr val="222222"/>
                </a:solidFill>
                <a:latin typeface="Calibri"/>
                <a:ea typeface="Calibri"/>
                <a:cs typeface="Calibri"/>
                <a:sym typeface="Calibri"/>
              </a:rPr>
              <a:t> year of a 2 year term)</a:t>
            </a:r>
            <a:endParaRPr sz="1100">
              <a:solidFill>
                <a:srgbClr val="222222"/>
              </a:solidFill>
              <a:latin typeface="Calibri"/>
              <a:ea typeface="Calibri"/>
              <a:cs typeface="Calibri"/>
              <a:sym typeface="Calibri"/>
            </a:endParaRPr>
          </a:p>
          <a:p>
            <a:pPr marL="457200" lvl="0" indent="-298450" algn="l" rtl="0">
              <a:spcBef>
                <a:spcPts val="0"/>
              </a:spcBef>
              <a:spcAft>
                <a:spcPts val="0"/>
              </a:spcAft>
              <a:buClr>
                <a:srgbClr val="222222"/>
              </a:buClr>
              <a:buSzPts val="1100"/>
              <a:buFont typeface="Calibri"/>
              <a:buAutoNum type="arabicPeriod"/>
            </a:pPr>
            <a:r>
              <a:rPr lang="es" sz="1100">
                <a:solidFill>
                  <a:srgbClr val="222222"/>
                </a:solidFill>
                <a:latin typeface="Calibri"/>
                <a:ea typeface="Calibri"/>
                <a:cs typeface="Calibri"/>
                <a:sym typeface="Calibri"/>
              </a:rPr>
              <a:t>Fundraising – Dave Bart (2</a:t>
            </a:r>
            <a:r>
              <a:rPr lang="es" sz="1100" baseline="30000">
                <a:solidFill>
                  <a:srgbClr val="222222"/>
                </a:solidFill>
                <a:latin typeface="Calibri"/>
                <a:ea typeface="Calibri"/>
                <a:cs typeface="Calibri"/>
                <a:sym typeface="Calibri"/>
              </a:rPr>
              <a:t>nd</a:t>
            </a:r>
            <a:r>
              <a:rPr lang="es" sz="1100">
                <a:solidFill>
                  <a:srgbClr val="222222"/>
                </a:solidFill>
                <a:latin typeface="Calibri"/>
                <a:ea typeface="Calibri"/>
                <a:cs typeface="Calibri"/>
                <a:sym typeface="Calibri"/>
              </a:rPr>
              <a:t> year of a 2 year term)</a:t>
            </a:r>
            <a:endParaRPr sz="1100">
              <a:solidFill>
                <a:srgbClr val="222222"/>
              </a:solidFill>
              <a:latin typeface="Calibri"/>
              <a:ea typeface="Calibri"/>
              <a:cs typeface="Calibri"/>
              <a:sym typeface="Calibri"/>
            </a:endParaRPr>
          </a:p>
          <a:p>
            <a:pPr marL="457200" lvl="0" indent="-298450" algn="l" rtl="0">
              <a:spcBef>
                <a:spcPts val="0"/>
              </a:spcBef>
              <a:spcAft>
                <a:spcPts val="0"/>
              </a:spcAft>
              <a:buClr>
                <a:srgbClr val="222222"/>
              </a:buClr>
              <a:buSzPts val="1100"/>
              <a:buFont typeface="Calibri"/>
              <a:buAutoNum type="arabicPeriod"/>
            </a:pPr>
            <a:r>
              <a:rPr lang="es" sz="1100">
                <a:solidFill>
                  <a:srgbClr val="222222"/>
                </a:solidFill>
                <a:latin typeface="Calibri"/>
                <a:ea typeface="Calibri"/>
                <a:cs typeface="Calibri"/>
                <a:sym typeface="Calibri"/>
              </a:rPr>
              <a:t>Communications – John (JC) Craig (2</a:t>
            </a:r>
            <a:r>
              <a:rPr lang="es" sz="1100" baseline="30000">
                <a:solidFill>
                  <a:srgbClr val="222222"/>
                </a:solidFill>
                <a:latin typeface="Calibri"/>
                <a:ea typeface="Calibri"/>
                <a:cs typeface="Calibri"/>
                <a:sym typeface="Calibri"/>
              </a:rPr>
              <a:t>nd</a:t>
            </a:r>
            <a:r>
              <a:rPr lang="es" sz="1100">
                <a:solidFill>
                  <a:srgbClr val="222222"/>
                </a:solidFill>
                <a:latin typeface="Calibri"/>
                <a:ea typeface="Calibri"/>
                <a:cs typeface="Calibri"/>
                <a:sym typeface="Calibri"/>
              </a:rPr>
              <a:t> year of a 2 year term)</a:t>
            </a:r>
            <a:endParaRPr sz="1100">
              <a:solidFill>
                <a:srgbClr val="222222"/>
              </a:solidFill>
              <a:latin typeface="Calibri"/>
              <a:ea typeface="Calibri"/>
              <a:cs typeface="Calibri"/>
              <a:sym typeface="Calibri"/>
            </a:endParaRPr>
          </a:p>
          <a:p>
            <a:pPr marL="457200" lvl="0" indent="-298450" algn="l" rtl="0">
              <a:spcBef>
                <a:spcPts val="0"/>
              </a:spcBef>
              <a:spcAft>
                <a:spcPts val="0"/>
              </a:spcAft>
              <a:buClr>
                <a:srgbClr val="222222"/>
              </a:buClr>
              <a:buSzPts val="1100"/>
              <a:buFont typeface="Calibri"/>
              <a:buAutoNum type="arabicPeriod"/>
            </a:pPr>
            <a:r>
              <a:rPr lang="es" sz="1100">
                <a:solidFill>
                  <a:srgbClr val="222222"/>
                </a:solidFill>
                <a:latin typeface="Calibri"/>
                <a:ea typeface="Calibri"/>
                <a:cs typeface="Calibri"/>
                <a:sym typeface="Calibri"/>
              </a:rPr>
              <a:t>ASLC Liaison – Kelly Kennedy (2 year term)</a:t>
            </a:r>
            <a:endParaRPr sz="1100">
              <a:solidFill>
                <a:srgbClr val="222222"/>
              </a:solidFill>
              <a:latin typeface="Calibri"/>
              <a:ea typeface="Calibri"/>
              <a:cs typeface="Calibri"/>
              <a:sym typeface="Calibri"/>
            </a:endParaRPr>
          </a:p>
          <a:p>
            <a:pPr marL="457200" lvl="0" indent="-298450" algn="l" rtl="0">
              <a:spcBef>
                <a:spcPts val="0"/>
              </a:spcBef>
              <a:spcAft>
                <a:spcPts val="0"/>
              </a:spcAft>
              <a:buClr>
                <a:srgbClr val="222222"/>
              </a:buClr>
              <a:buSzPts val="1100"/>
              <a:buFont typeface="Calibri"/>
              <a:buAutoNum type="arabicPeriod"/>
            </a:pPr>
            <a:r>
              <a:rPr lang="es" sz="1100">
                <a:solidFill>
                  <a:srgbClr val="222222"/>
                </a:solidFill>
                <a:latin typeface="Calibri"/>
                <a:ea typeface="Calibri"/>
                <a:cs typeface="Calibri"/>
                <a:sym typeface="Calibri"/>
              </a:rPr>
              <a:t>Jr. Sailing – Dave Anderson (2</a:t>
            </a:r>
            <a:r>
              <a:rPr lang="es" sz="1100" baseline="30000">
                <a:solidFill>
                  <a:srgbClr val="222222"/>
                </a:solidFill>
                <a:latin typeface="Calibri"/>
                <a:ea typeface="Calibri"/>
                <a:cs typeface="Calibri"/>
                <a:sym typeface="Calibri"/>
              </a:rPr>
              <a:t>nd</a:t>
            </a:r>
            <a:r>
              <a:rPr lang="es" sz="1100">
                <a:solidFill>
                  <a:srgbClr val="222222"/>
                </a:solidFill>
                <a:latin typeface="Calibri"/>
                <a:ea typeface="Calibri"/>
                <a:cs typeface="Calibri"/>
                <a:sym typeface="Calibri"/>
              </a:rPr>
              <a:t> year of a 2 year term)</a:t>
            </a:r>
            <a:endParaRPr sz="1100">
              <a:solidFill>
                <a:srgbClr val="222222"/>
              </a:solidFill>
              <a:latin typeface="Calibri"/>
              <a:ea typeface="Calibri"/>
              <a:cs typeface="Calibri"/>
              <a:sym typeface="Calibri"/>
            </a:endParaRPr>
          </a:p>
          <a:p>
            <a:pPr marL="457200" lvl="0" indent="-298450" algn="l" rtl="0">
              <a:spcBef>
                <a:spcPts val="0"/>
              </a:spcBef>
              <a:spcAft>
                <a:spcPts val="0"/>
              </a:spcAft>
              <a:buClr>
                <a:srgbClr val="222222"/>
              </a:buClr>
              <a:buSzPts val="1100"/>
              <a:buFont typeface="Calibri"/>
              <a:buAutoNum type="arabicPeriod"/>
            </a:pPr>
            <a:r>
              <a:rPr lang="es" sz="1100">
                <a:solidFill>
                  <a:srgbClr val="222222"/>
                </a:solidFill>
                <a:latin typeface="Calibri"/>
                <a:ea typeface="Calibri"/>
                <a:cs typeface="Calibri"/>
                <a:sym typeface="Calibri"/>
              </a:rPr>
              <a:t>Tennis &amp; Pickleball – Alex Brooks-Hill (2 year term)</a:t>
            </a:r>
            <a:endParaRPr sz="1100">
              <a:solidFill>
                <a:srgbClr val="222222"/>
              </a:solidFill>
              <a:latin typeface="Calibri"/>
              <a:ea typeface="Calibri"/>
              <a:cs typeface="Calibri"/>
              <a:sym typeface="Calibri"/>
            </a:endParaRPr>
          </a:p>
          <a:p>
            <a:pPr marL="457200" lvl="0" indent="-298450" algn="l" rtl="0">
              <a:spcBef>
                <a:spcPts val="0"/>
              </a:spcBef>
              <a:spcAft>
                <a:spcPts val="0"/>
              </a:spcAft>
              <a:buClr>
                <a:srgbClr val="222222"/>
              </a:buClr>
              <a:buSzPts val="1100"/>
              <a:buFont typeface="Calibri"/>
              <a:buAutoNum type="arabicPeriod"/>
            </a:pPr>
            <a:r>
              <a:rPr lang="es" sz="1100">
                <a:solidFill>
                  <a:srgbClr val="222222"/>
                </a:solidFill>
                <a:latin typeface="Calibri"/>
                <a:ea typeface="Calibri"/>
                <a:cs typeface="Calibri"/>
                <a:sym typeface="Calibri"/>
              </a:rPr>
              <a:t>Tennis &amp; Pickleball - Jody Scotchmer (2 year term)</a:t>
            </a:r>
            <a:endParaRPr sz="1100">
              <a:solidFill>
                <a:srgbClr val="222222"/>
              </a:solidFill>
              <a:latin typeface="Calibri"/>
              <a:ea typeface="Calibri"/>
              <a:cs typeface="Calibri"/>
              <a:sym typeface="Calibri"/>
            </a:endParaRPr>
          </a:p>
          <a:p>
            <a:pPr marL="457200" lvl="0" indent="-298450" algn="l" rtl="0">
              <a:spcBef>
                <a:spcPts val="0"/>
              </a:spcBef>
              <a:spcAft>
                <a:spcPts val="0"/>
              </a:spcAft>
              <a:buClr>
                <a:srgbClr val="222222"/>
              </a:buClr>
              <a:buSzPts val="1100"/>
              <a:buFont typeface="Calibri"/>
              <a:buAutoNum type="arabicPeriod"/>
            </a:pPr>
            <a:r>
              <a:rPr lang="es" sz="1100">
                <a:solidFill>
                  <a:srgbClr val="222222"/>
                </a:solidFill>
                <a:latin typeface="Calibri"/>
                <a:ea typeface="Calibri"/>
                <a:cs typeface="Calibri"/>
                <a:sym typeface="Calibri"/>
              </a:rPr>
              <a:t>Social – Jackie Hubbs (2</a:t>
            </a:r>
            <a:r>
              <a:rPr lang="es" sz="1100" baseline="30000">
                <a:solidFill>
                  <a:srgbClr val="222222"/>
                </a:solidFill>
                <a:latin typeface="Calibri"/>
                <a:ea typeface="Calibri"/>
                <a:cs typeface="Calibri"/>
                <a:sym typeface="Calibri"/>
              </a:rPr>
              <a:t>nd</a:t>
            </a:r>
            <a:r>
              <a:rPr lang="es" sz="1100">
                <a:solidFill>
                  <a:srgbClr val="222222"/>
                </a:solidFill>
                <a:latin typeface="Calibri"/>
                <a:ea typeface="Calibri"/>
                <a:cs typeface="Calibri"/>
                <a:sym typeface="Calibri"/>
              </a:rPr>
              <a:t> year of 2 year term)</a:t>
            </a:r>
            <a:endParaRPr sz="1100">
              <a:solidFill>
                <a:srgbClr val="222222"/>
              </a:solidFill>
              <a:latin typeface="Calibri"/>
              <a:ea typeface="Calibri"/>
              <a:cs typeface="Calibri"/>
              <a:sym typeface="Calibri"/>
            </a:endParaRPr>
          </a:p>
          <a:p>
            <a:pPr marL="457200" lvl="0" indent="-298450" algn="l" rtl="0">
              <a:spcBef>
                <a:spcPts val="0"/>
              </a:spcBef>
              <a:spcAft>
                <a:spcPts val="0"/>
              </a:spcAft>
              <a:buClr>
                <a:srgbClr val="222222"/>
              </a:buClr>
              <a:buSzPts val="1100"/>
              <a:buFont typeface="Calibri"/>
              <a:buAutoNum type="arabicPeriod"/>
            </a:pPr>
            <a:r>
              <a:rPr lang="es" sz="1100">
                <a:solidFill>
                  <a:srgbClr val="222222"/>
                </a:solidFill>
                <a:latin typeface="Calibri"/>
                <a:ea typeface="Calibri"/>
                <a:cs typeface="Calibri"/>
                <a:sym typeface="Calibri"/>
              </a:rPr>
              <a:t>Member at Large (legal) – Kevin O’Callaghan (2 year term)</a:t>
            </a:r>
            <a:endParaRPr sz="1100">
              <a:solidFill>
                <a:srgbClr val="222222"/>
              </a:solidFill>
              <a:latin typeface="Calibri"/>
              <a:ea typeface="Calibri"/>
              <a:cs typeface="Calibri"/>
              <a:sym typeface="Calibri"/>
            </a:endParaRPr>
          </a:p>
          <a:p>
            <a:pPr marL="457200" lvl="0" indent="-298450" algn="l" rtl="0">
              <a:spcBef>
                <a:spcPts val="0"/>
              </a:spcBef>
              <a:spcAft>
                <a:spcPts val="0"/>
              </a:spcAft>
              <a:buClr>
                <a:srgbClr val="222222"/>
              </a:buClr>
              <a:buSzPts val="1100"/>
              <a:buFont typeface="Calibri"/>
              <a:buAutoNum type="arabicPeriod"/>
            </a:pPr>
            <a:r>
              <a:rPr lang="es" sz="1100">
                <a:solidFill>
                  <a:srgbClr val="222222"/>
                </a:solidFill>
                <a:latin typeface="Calibri"/>
                <a:ea typeface="Calibri"/>
                <a:cs typeface="Calibri"/>
                <a:sym typeface="Calibri"/>
              </a:rPr>
              <a:t>Member at Large (data/processes/Strategic Plan) – Amy Jacobs (2 year term)</a:t>
            </a:r>
            <a:endParaRPr sz="1100">
              <a:solidFill>
                <a:srgbClr val="222222"/>
              </a:solidFill>
              <a:latin typeface="Calibri"/>
              <a:ea typeface="Calibri"/>
              <a:cs typeface="Calibri"/>
              <a:sym typeface="Calibri"/>
            </a:endParaRPr>
          </a:p>
          <a:p>
            <a:pPr marL="457200" lvl="0" indent="-298450" algn="l" rtl="0">
              <a:spcBef>
                <a:spcPts val="0"/>
              </a:spcBef>
              <a:spcAft>
                <a:spcPts val="0"/>
              </a:spcAft>
              <a:buClr>
                <a:srgbClr val="222222"/>
              </a:buClr>
              <a:buSzPts val="1100"/>
              <a:buFont typeface="Calibri"/>
              <a:buAutoNum type="arabicPeriod"/>
            </a:pPr>
            <a:r>
              <a:rPr lang="es" sz="1100">
                <a:solidFill>
                  <a:srgbClr val="222222"/>
                </a:solidFill>
                <a:latin typeface="Calibri"/>
                <a:ea typeface="Calibri"/>
                <a:cs typeface="Calibri"/>
                <a:sym typeface="Calibri"/>
              </a:rPr>
              <a:t>Property – Jason Colbert (with sub committee support) (1 year term)</a:t>
            </a:r>
            <a:endParaRPr sz="1100">
              <a:solidFill>
                <a:srgbClr val="22222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 sz="1100">
                <a:solidFill>
                  <a:srgbClr val="222222"/>
                </a:solidFill>
                <a:latin typeface="Arial"/>
                <a:ea typeface="Arial"/>
                <a:cs typeface="Arial"/>
                <a:sym typeface="Arial"/>
              </a:rPr>
              <a:t> </a:t>
            </a:r>
            <a:endParaRPr sz="1100">
              <a:solidFill>
                <a:srgbClr val="222222"/>
              </a:solidFill>
              <a:latin typeface="Arial"/>
              <a:ea typeface="Arial"/>
              <a:cs typeface="Arial"/>
              <a:sym typeface="Arial"/>
            </a:endParaRPr>
          </a:p>
          <a:p>
            <a:pPr marL="0" lvl="0" indent="228600" algn="l" rtl="0">
              <a:spcBef>
                <a:spcPts val="0"/>
              </a:spcBef>
              <a:spcAft>
                <a:spcPts val="0"/>
              </a:spcAft>
              <a:buClr>
                <a:schemeClr val="dk1"/>
              </a:buClr>
              <a:buSzPts val="1100"/>
              <a:buFont typeface="Arial"/>
              <a:buNone/>
            </a:pPr>
            <a:r>
              <a:rPr lang="es" sz="1100">
                <a:solidFill>
                  <a:srgbClr val="222222"/>
                </a:solidFill>
                <a:latin typeface="Calibri"/>
                <a:ea typeface="Calibri"/>
                <a:cs typeface="Calibri"/>
                <a:sym typeface="Calibri"/>
              </a:rPr>
              <a:t>*Treasurer Shadow (non-voting) – Kelly Wells</a:t>
            </a:r>
            <a:endParaRPr sz="1100">
              <a:solidFill>
                <a:srgbClr val="222222"/>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200" b="1">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200" b="1">
              <a:solidFill>
                <a:srgbClr val="000000"/>
              </a:solidFill>
              <a:latin typeface="Calibri"/>
              <a:ea typeface="Calibri"/>
              <a:cs typeface="Calibri"/>
              <a:sym typeface="Calibri"/>
            </a:endParaRPr>
          </a:p>
          <a:p>
            <a:pPr marL="457200" lvl="0" indent="0" algn="l" rtl="0">
              <a:lnSpc>
                <a:spcPct val="115000"/>
              </a:lnSpc>
              <a:spcBef>
                <a:spcPts val="0"/>
              </a:spcBef>
              <a:spcAft>
                <a:spcPts val="0"/>
              </a:spcAft>
              <a:buNone/>
            </a:pPr>
            <a:endParaRPr sz="1600" b="1">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600">
              <a:solidFill>
                <a:srgbClr val="00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g2755454a5e9_0_15"/>
          <p:cNvSpPr txBox="1"/>
          <p:nvPr/>
        </p:nvSpPr>
        <p:spPr>
          <a:xfrm>
            <a:off x="171900" y="35625"/>
            <a:ext cx="627600" cy="47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b="1">
                <a:latin typeface="Zilla Slab"/>
                <a:ea typeface="Zilla Slab"/>
                <a:cs typeface="Zilla Slab"/>
                <a:sym typeface="Zilla Slab"/>
              </a:rPr>
              <a:t>19.0</a:t>
            </a:r>
            <a:endParaRPr sz="1000" b="1" i="0" u="none" strike="noStrike" cap="none">
              <a:solidFill>
                <a:srgbClr val="000000"/>
              </a:solidFill>
              <a:latin typeface="Zilla Slab"/>
              <a:ea typeface="Zilla Slab"/>
              <a:cs typeface="Zilla Slab"/>
              <a:sym typeface="Zilla Slab"/>
            </a:endParaRPr>
          </a:p>
        </p:txBody>
      </p:sp>
      <p:sp>
        <p:nvSpPr>
          <p:cNvPr id="493" name="Google Shape;493;g2755454a5e9_0_15"/>
          <p:cNvSpPr txBox="1">
            <a:spLocks noGrp="1"/>
          </p:cNvSpPr>
          <p:nvPr>
            <p:ph type="ctrTitle"/>
          </p:nvPr>
        </p:nvSpPr>
        <p:spPr>
          <a:xfrm>
            <a:off x="865375" y="72800"/>
            <a:ext cx="6367800" cy="50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1400" b="1">
                <a:solidFill>
                  <a:schemeClr val="dk1"/>
                </a:solidFill>
                <a:latin typeface="Calibri"/>
                <a:ea typeface="Calibri"/>
                <a:cs typeface="Calibri"/>
                <a:sym typeface="Calibri"/>
              </a:rPr>
              <a:t>Nominating Committee con’t</a:t>
            </a:r>
            <a:endParaRPr sz="1400" b="1">
              <a:latin typeface="Barlow Semi Condensed"/>
              <a:ea typeface="Barlow Semi Condensed"/>
              <a:cs typeface="Barlow Semi Condensed"/>
              <a:sym typeface="Barlow Semi Condensed"/>
            </a:endParaRPr>
          </a:p>
        </p:txBody>
      </p:sp>
      <p:pic>
        <p:nvPicPr>
          <p:cNvPr id="494" name="Google Shape;494;g2755454a5e9_0_15"/>
          <p:cNvPicPr preferRelativeResize="0"/>
          <p:nvPr/>
        </p:nvPicPr>
        <p:blipFill rotWithShape="1">
          <a:blip r:embed="rId3">
            <a:alphaModFix/>
          </a:blip>
          <a:srcRect/>
          <a:stretch/>
        </p:blipFill>
        <p:spPr>
          <a:xfrm>
            <a:off x="8202000" y="4312775"/>
            <a:ext cx="711475" cy="661675"/>
          </a:xfrm>
          <a:prstGeom prst="rect">
            <a:avLst/>
          </a:prstGeom>
          <a:noFill/>
          <a:ln>
            <a:noFill/>
          </a:ln>
        </p:spPr>
      </p:pic>
      <p:sp>
        <p:nvSpPr>
          <p:cNvPr id="495" name="Google Shape;495;g2755454a5e9_0_15"/>
          <p:cNvSpPr txBox="1">
            <a:spLocks noGrp="1"/>
          </p:cNvSpPr>
          <p:nvPr>
            <p:ph type="subTitle" idx="4294967295"/>
          </p:nvPr>
        </p:nvSpPr>
        <p:spPr>
          <a:xfrm>
            <a:off x="995225" y="511125"/>
            <a:ext cx="7905300" cy="3971700"/>
          </a:xfrm>
          <a:prstGeom prst="rect">
            <a:avLst/>
          </a:prstGeom>
          <a:noFill/>
          <a:ln>
            <a:noFill/>
          </a:ln>
        </p:spPr>
        <p:txBody>
          <a:bodyPr spcFirstLastPara="1" wrap="square" lIns="91425" tIns="91425" rIns="91425" bIns="91425" anchor="t" anchorCtr="0">
            <a:noAutofit/>
          </a:bodyPr>
          <a:lstStyle/>
          <a:p>
            <a:pPr marL="0" lvl="0" indent="0" algn="ctr" rtl="0">
              <a:lnSpc>
                <a:spcPct val="138000"/>
              </a:lnSpc>
              <a:spcBef>
                <a:spcPts val="0"/>
              </a:spcBef>
              <a:spcAft>
                <a:spcPts val="0"/>
              </a:spcAft>
              <a:buNone/>
            </a:pPr>
            <a:r>
              <a:rPr lang="es" sz="3000" b="1">
                <a:solidFill>
                  <a:schemeClr val="dk1"/>
                </a:solidFill>
                <a:highlight>
                  <a:schemeClr val="lt1"/>
                </a:highlight>
                <a:latin typeface="Calibri"/>
                <a:ea typeface="Calibri"/>
                <a:cs typeface="Calibri"/>
                <a:sym typeface="Calibri"/>
              </a:rPr>
              <a:t>Motion:</a:t>
            </a:r>
            <a:endParaRPr sz="1400" b="1">
              <a:solidFill>
                <a:schemeClr val="dk1"/>
              </a:solidFill>
              <a:highlight>
                <a:schemeClr val="lt1"/>
              </a:highlight>
              <a:latin typeface="Calibri"/>
              <a:ea typeface="Calibri"/>
              <a:cs typeface="Calibri"/>
              <a:sym typeface="Calibri"/>
            </a:endParaRPr>
          </a:p>
          <a:p>
            <a:pPr marL="0" lvl="0" indent="0" algn="l" rtl="0">
              <a:lnSpc>
                <a:spcPct val="138000"/>
              </a:lnSpc>
              <a:spcBef>
                <a:spcPts val="0"/>
              </a:spcBef>
              <a:spcAft>
                <a:spcPts val="0"/>
              </a:spcAft>
              <a:buNone/>
            </a:pPr>
            <a:r>
              <a:rPr lang="es" sz="1600">
                <a:solidFill>
                  <a:schemeClr val="dk1"/>
                </a:solidFill>
                <a:highlight>
                  <a:schemeClr val="lt1"/>
                </a:highlight>
                <a:latin typeface="Calibri"/>
                <a:ea typeface="Calibri"/>
                <a:cs typeface="Calibri"/>
                <a:sym typeface="Calibri"/>
              </a:rPr>
              <a:t>I move that bylaw #5 be amended as follows to reflect our new membership structure:</a:t>
            </a:r>
            <a:endParaRPr sz="1600" b="1">
              <a:solidFill>
                <a:srgbClr val="000000"/>
              </a:solidFill>
              <a:latin typeface="Calibri"/>
              <a:ea typeface="Calibri"/>
              <a:cs typeface="Calibri"/>
              <a:sym typeface="Calibri"/>
            </a:endParaRPr>
          </a:p>
          <a:p>
            <a:pPr marL="0" lvl="0" indent="0" algn="l" rtl="0">
              <a:spcBef>
                <a:spcPts val="800"/>
              </a:spcBef>
              <a:spcAft>
                <a:spcPts val="0"/>
              </a:spcAft>
              <a:buClr>
                <a:schemeClr val="dk1"/>
              </a:buClr>
              <a:buSzPts val="1100"/>
              <a:buFont typeface="Arial"/>
              <a:buNone/>
            </a:pPr>
            <a:r>
              <a:rPr lang="es" sz="1200" b="1">
                <a:solidFill>
                  <a:schemeClr val="dk1"/>
                </a:solidFill>
                <a:latin typeface="Calibri"/>
                <a:ea typeface="Calibri"/>
                <a:cs typeface="Calibri"/>
                <a:sym typeface="Calibri"/>
              </a:rPr>
              <a:t>From:</a:t>
            </a:r>
            <a:endParaRPr sz="1200" b="1">
              <a:solidFill>
                <a:schemeClr val="dk1"/>
              </a:solidFill>
              <a:latin typeface="Calibri"/>
              <a:ea typeface="Calibri"/>
              <a:cs typeface="Calibri"/>
              <a:sym typeface="Calibri"/>
            </a:endParaRPr>
          </a:p>
          <a:p>
            <a:pPr marL="0" lvl="0" indent="0" algn="l" rtl="0">
              <a:spcBef>
                <a:spcPts val="800"/>
              </a:spcBef>
              <a:spcAft>
                <a:spcPts val="0"/>
              </a:spcAft>
              <a:buClr>
                <a:schemeClr val="dk1"/>
              </a:buClr>
              <a:buSzPts val="1100"/>
              <a:buFont typeface="Arial"/>
              <a:buNone/>
            </a:pPr>
            <a:r>
              <a:rPr lang="es" sz="1200" b="1">
                <a:solidFill>
                  <a:schemeClr val="dk1"/>
                </a:solidFill>
                <a:latin typeface="Calibri"/>
                <a:ea typeface="Calibri"/>
                <a:cs typeface="Calibri"/>
                <a:sym typeface="Calibri"/>
              </a:rPr>
              <a:t>2.2  Voting Members</a:t>
            </a:r>
            <a:endParaRPr sz="1200" b="1">
              <a:solidFill>
                <a:schemeClr val="dk1"/>
              </a:solidFill>
              <a:latin typeface="Calibri"/>
              <a:ea typeface="Calibri"/>
              <a:cs typeface="Calibri"/>
              <a:sym typeface="Calibri"/>
            </a:endParaRPr>
          </a:p>
          <a:p>
            <a:pPr marL="0" lvl="0" indent="0" algn="l" rtl="0">
              <a:spcBef>
                <a:spcPts val="1200"/>
              </a:spcBef>
              <a:spcAft>
                <a:spcPts val="0"/>
              </a:spcAft>
              <a:buClr>
                <a:schemeClr val="dk1"/>
              </a:buClr>
              <a:buSzPts val="1100"/>
              <a:buFont typeface="Arial"/>
              <a:buNone/>
            </a:pPr>
            <a:r>
              <a:rPr lang="es" sz="1200">
                <a:solidFill>
                  <a:schemeClr val="dk1"/>
                </a:solidFill>
                <a:latin typeface="Calibri"/>
                <a:ea typeface="Calibri"/>
                <a:cs typeface="Calibri"/>
                <a:sym typeface="Calibri"/>
              </a:rPr>
              <a:t>Voting members of the Corporation shall consist of all members who are </a:t>
            </a:r>
            <a:r>
              <a:rPr lang="es" sz="1200">
                <a:solidFill>
                  <a:srgbClr val="FF0000"/>
                </a:solidFill>
                <a:latin typeface="Calibri"/>
                <a:ea typeface="Calibri"/>
                <a:cs typeface="Calibri"/>
                <a:sym typeface="Calibri"/>
              </a:rPr>
              <a:t>at least twenty-one years of age </a:t>
            </a:r>
            <a:r>
              <a:rPr lang="es" sz="1200">
                <a:solidFill>
                  <a:schemeClr val="dk1"/>
                </a:solidFill>
                <a:latin typeface="Calibri"/>
                <a:ea typeface="Calibri"/>
                <a:cs typeface="Calibri"/>
                <a:sym typeface="Calibri"/>
              </a:rPr>
              <a:t>and who are shown in the records of the Corporation </a:t>
            </a:r>
            <a:r>
              <a:rPr lang="es" sz="1200">
                <a:solidFill>
                  <a:srgbClr val="FF0000"/>
                </a:solidFill>
                <a:latin typeface="Calibri"/>
                <a:ea typeface="Calibri"/>
                <a:cs typeface="Calibri"/>
                <a:sym typeface="Calibri"/>
              </a:rPr>
              <a:t>as being paid up members in the Life, Single, Intermediate or Family category </a:t>
            </a:r>
            <a:r>
              <a:rPr lang="es" sz="1200">
                <a:solidFill>
                  <a:schemeClr val="dk1"/>
                </a:solidFill>
                <a:latin typeface="Calibri"/>
                <a:ea typeface="Calibri"/>
                <a:cs typeface="Calibri"/>
                <a:sym typeface="Calibri"/>
              </a:rPr>
              <a:t>of membership. </a:t>
            </a:r>
            <a:endParaRPr sz="1200">
              <a:solidFill>
                <a:schemeClr val="dk1"/>
              </a:solidFill>
              <a:latin typeface="Calibri"/>
              <a:ea typeface="Calibri"/>
              <a:cs typeface="Calibri"/>
              <a:sym typeface="Calibri"/>
            </a:endParaRPr>
          </a:p>
          <a:p>
            <a:pPr marL="457200" lvl="0" indent="-457200" algn="l" rtl="0">
              <a:spcBef>
                <a:spcPts val="1200"/>
              </a:spcBef>
              <a:spcAft>
                <a:spcPts val="0"/>
              </a:spcAft>
              <a:buClr>
                <a:schemeClr val="dk1"/>
              </a:buClr>
              <a:buSzPts val="1100"/>
              <a:buFont typeface="Arial"/>
              <a:buNone/>
            </a:pPr>
            <a:r>
              <a:rPr lang="es" sz="1200" b="1">
                <a:solidFill>
                  <a:schemeClr val="dk1"/>
                </a:solidFill>
                <a:latin typeface="Calibri"/>
                <a:ea typeface="Calibri"/>
                <a:cs typeface="Calibri"/>
                <a:sym typeface="Calibri"/>
              </a:rPr>
              <a:t>To:</a:t>
            </a:r>
            <a:endParaRPr sz="1200" b="1">
              <a:solidFill>
                <a:schemeClr val="dk1"/>
              </a:solidFill>
              <a:latin typeface="Calibri"/>
              <a:ea typeface="Calibri"/>
              <a:cs typeface="Calibri"/>
              <a:sym typeface="Calibri"/>
            </a:endParaRPr>
          </a:p>
          <a:p>
            <a:pPr marL="914400" lvl="0" indent="-914400" algn="l" rtl="0">
              <a:spcBef>
                <a:spcPts val="0"/>
              </a:spcBef>
              <a:spcAft>
                <a:spcPts val="0"/>
              </a:spcAft>
              <a:buClr>
                <a:schemeClr val="dk1"/>
              </a:buClr>
              <a:buSzPts val="1100"/>
              <a:buFont typeface="Arial"/>
              <a:buNone/>
            </a:pPr>
            <a:r>
              <a:rPr lang="es" sz="1200" b="1">
                <a:solidFill>
                  <a:schemeClr val="dk1"/>
                </a:solidFill>
                <a:latin typeface="Calibri"/>
                <a:ea typeface="Calibri"/>
                <a:cs typeface="Calibri"/>
                <a:sym typeface="Calibri"/>
              </a:rPr>
              <a:t>2.2</a:t>
            </a:r>
            <a:r>
              <a:rPr lang="es" sz="1200">
                <a:solidFill>
                  <a:schemeClr val="dk1"/>
                </a:solidFill>
                <a:latin typeface="Calibri"/>
                <a:ea typeface="Calibri"/>
                <a:cs typeface="Calibri"/>
                <a:sym typeface="Calibri"/>
              </a:rPr>
              <a:t>  </a:t>
            </a:r>
            <a:r>
              <a:rPr lang="es" sz="1200" b="1">
                <a:solidFill>
                  <a:schemeClr val="dk1"/>
                </a:solidFill>
                <a:latin typeface="Calibri"/>
                <a:ea typeface="Calibri"/>
                <a:cs typeface="Calibri"/>
                <a:sym typeface="Calibri"/>
              </a:rPr>
              <a:t>Voting Members</a:t>
            </a:r>
            <a:endParaRPr sz="1200" b="1">
              <a:solidFill>
                <a:schemeClr val="dk1"/>
              </a:solidFill>
              <a:latin typeface="Calibri"/>
              <a:ea typeface="Calibri"/>
              <a:cs typeface="Calibri"/>
              <a:sym typeface="Calibri"/>
            </a:endParaRPr>
          </a:p>
          <a:p>
            <a:pPr marL="0" lvl="0" indent="0" algn="l" rtl="0">
              <a:spcBef>
                <a:spcPts val="1200"/>
              </a:spcBef>
              <a:spcAft>
                <a:spcPts val="0"/>
              </a:spcAft>
              <a:buClr>
                <a:schemeClr val="dk1"/>
              </a:buClr>
              <a:buSzPts val="1100"/>
              <a:buFont typeface="Arial"/>
              <a:buNone/>
            </a:pPr>
            <a:r>
              <a:rPr lang="es" sz="1200">
                <a:solidFill>
                  <a:schemeClr val="dk1"/>
                </a:solidFill>
                <a:latin typeface="Calibri"/>
                <a:ea typeface="Calibri"/>
                <a:cs typeface="Calibri"/>
                <a:sym typeface="Calibri"/>
              </a:rPr>
              <a:t>Voting members of the Corporation shall consist of all members who are </a:t>
            </a:r>
            <a:r>
              <a:rPr lang="es" sz="1200">
                <a:solidFill>
                  <a:srgbClr val="FF0000"/>
                </a:solidFill>
                <a:latin typeface="Calibri"/>
                <a:ea typeface="Calibri"/>
                <a:cs typeface="Calibri"/>
                <a:sym typeface="Calibri"/>
              </a:rPr>
              <a:t>at least eighteen years of age </a:t>
            </a:r>
            <a:r>
              <a:rPr lang="es" sz="1200">
                <a:solidFill>
                  <a:schemeClr val="dk1"/>
                </a:solidFill>
                <a:latin typeface="Calibri"/>
                <a:ea typeface="Calibri"/>
                <a:cs typeface="Calibri"/>
                <a:sym typeface="Calibri"/>
              </a:rPr>
              <a:t>and who are shown in the records of the Corporation </a:t>
            </a:r>
            <a:r>
              <a:rPr lang="es" sz="1200">
                <a:solidFill>
                  <a:srgbClr val="FF0000"/>
                </a:solidFill>
                <a:latin typeface="Calibri"/>
                <a:ea typeface="Calibri"/>
                <a:cs typeface="Calibri"/>
                <a:sym typeface="Calibri"/>
              </a:rPr>
              <a:t>as being paid up members in the Life, Adult 30+, Social Adult 30+, or Young Adult 18-29 category</a:t>
            </a:r>
            <a:r>
              <a:rPr lang="es" sz="1200">
                <a:solidFill>
                  <a:schemeClr val="dk1"/>
                </a:solidFill>
                <a:latin typeface="Calibri"/>
                <a:ea typeface="Calibri"/>
                <a:cs typeface="Calibri"/>
                <a:sym typeface="Calibri"/>
              </a:rPr>
              <a:t> of membership.</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b="1">
              <a:solidFill>
                <a:srgbClr val="000000"/>
              </a:solidFill>
              <a:latin typeface="Calibri"/>
              <a:ea typeface="Calibri"/>
              <a:cs typeface="Calibri"/>
              <a:sym typeface="Calibri"/>
            </a:endParaRPr>
          </a:p>
          <a:p>
            <a:pPr marL="457200" lvl="0" indent="0" algn="l" rtl="0">
              <a:lnSpc>
                <a:spcPct val="115000"/>
              </a:lnSpc>
              <a:spcBef>
                <a:spcPts val="0"/>
              </a:spcBef>
              <a:spcAft>
                <a:spcPts val="0"/>
              </a:spcAft>
              <a:buNone/>
            </a:pPr>
            <a:endParaRPr sz="1600" b="1">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600">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2755454a5e9_0_23"/>
          <p:cNvSpPr txBox="1"/>
          <p:nvPr/>
        </p:nvSpPr>
        <p:spPr>
          <a:xfrm>
            <a:off x="171900" y="35625"/>
            <a:ext cx="627600" cy="47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b="1">
                <a:latin typeface="Zilla Slab"/>
                <a:ea typeface="Zilla Slab"/>
                <a:cs typeface="Zilla Slab"/>
                <a:sym typeface="Zilla Slab"/>
              </a:rPr>
              <a:t>19.0</a:t>
            </a:r>
            <a:endParaRPr sz="1000" b="1" i="0" u="none" strike="noStrike" cap="none">
              <a:solidFill>
                <a:srgbClr val="000000"/>
              </a:solidFill>
              <a:latin typeface="Zilla Slab"/>
              <a:ea typeface="Zilla Slab"/>
              <a:cs typeface="Zilla Slab"/>
              <a:sym typeface="Zilla Slab"/>
            </a:endParaRPr>
          </a:p>
        </p:txBody>
      </p:sp>
      <p:sp>
        <p:nvSpPr>
          <p:cNvPr id="501" name="Google Shape;501;g2755454a5e9_0_23"/>
          <p:cNvSpPr txBox="1">
            <a:spLocks noGrp="1"/>
          </p:cNvSpPr>
          <p:nvPr>
            <p:ph type="ctrTitle"/>
          </p:nvPr>
        </p:nvSpPr>
        <p:spPr>
          <a:xfrm>
            <a:off x="865375" y="72800"/>
            <a:ext cx="6367800" cy="50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1400" b="1">
                <a:solidFill>
                  <a:schemeClr val="dk1"/>
                </a:solidFill>
                <a:latin typeface="Calibri"/>
                <a:ea typeface="Calibri"/>
                <a:cs typeface="Calibri"/>
                <a:sym typeface="Calibri"/>
              </a:rPr>
              <a:t>Nominating Committee con’t</a:t>
            </a:r>
            <a:endParaRPr sz="1400" b="1">
              <a:latin typeface="Barlow Semi Condensed"/>
              <a:ea typeface="Barlow Semi Condensed"/>
              <a:cs typeface="Barlow Semi Condensed"/>
              <a:sym typeface="Barlow Semi Condensed"/>
            </a:endParaRPr>
          </a:p>
        </p:txBody>
      </p:sp>
      <p:pic>
        <p:nvPicPr>
          <p:cNvPr id="502" name="Google Shape;502;g2755454a5e9_0_23"/>
          <p:cNvPicPr preferRelativeResize="0"/>
          <p:nvPr/>
        </p:nvPicPr>
        <p:blipFill rotWithShape="1">
          <a:blip r:embed="rId3">
            <a:alphaModFix/>
          </a:blip>
          <a:srcRect/>
          <a:stretch/>
        </p:blipFill>
        <p:spPr>
          <a:xfrm>
            <a:off x="8202000" y="4312775"/>
            <a:ext cx="711475" cy="661675"/>
          </a:xfrm>
          <a:prstGeom prst="rect">
            <a:avLst/>
          </a:prstGeom>
          <a:noFill/>
          <a:ln>
            <a:noFill/>
          </a:ln>
        </p:spPr>
      </p:pic>
      <p:sp>
        <p:nvSpPr>
          <p:cNvPr id="503" name="Google Shape;503;g2755454a5e9_0_23"/>
          <p:cNvSpPr txBox="1">
            <a:spLocks noGrp="1"/>
          </p:cNvSpPr>
          <p:nvPr>
            <p:ph type="subTitle" idx="4294967295"/>
          </p:nvPr>
        </p:nvSpPr>
        <p:spPr>
          <a:xfrm>
            <a:off x="995225" y="511125"/>
            <a:ext cx="7905300" cy="3971700"/>
          </a:xfrm>
          <a:prstGeom prst="rect">
            <a:avLst/>
          </a:prstGeom>
          <a:noFill/>
          <a:ln>
            <a:noFill/>
          </a:ln>
        </p:spPr>
        <p:txBody>
          <a:bodyPr spcFirstLastPara="1" wrap="square" lIns="91425" tIns="91425" rIns="91425" bIns="91425" anchor="t" anchorCtr="0">
            <a:noAutofit/>
          </a:bodyPr>
          <a:lstStyle/>
          <a:p>
            <a:pPr marL="0" lvl="0" indent="0" algn="ctr" rtl="0">
              <a:lnSpc>
                <a:spcPct val="138000"/>
              </a:lnSpc>
              <a:spcBef>
                <a:spcPts val="0"/>
              </a:spcBef>
              <a:spcAft>
                <a:spcPts val="0"/>
              </a:spcAft>
              <a:buNone/>
            </a:pPr>
            <a:r>
              <a:rPr lang="es" sz="3000" b="1">
                <a:solidFill>
                  <a:schemeClr val="dk1"/>
                </a:solidFill>
                <a:highlight>
                  <a:schemeClr val="lt1"/>
                </a:highlight>
                <a:latin typeface="Calibri"/>
                <a:ea typeface="Calibri"/>
                <a:cs typeface="Calibri"/>
                <a:sym typeface="Calibri"/>
              </a:rPr>
              <a:t>Motion:</a:t>
            </a:r>
            <a:endParaRPr sz="1400" b="1">
              <a:solidFill>
                <a:schemeClr val="dk1"/>
              </a:solidFill>
              <a:highlight>
                <a:schemeClr val="lt1"/>
              </a:highlight>
              <a:latin typeface="Calibri"/>
              <a:ea typeface="Calibri"/>
              <a:cs typeface="Calibri"/>
              <a:sym typeface="Calibri"/>
            </a:endParaRPr>
          </a:p>
          <a:p>
            <a:pPr marL="0" lvl="0" indent="0" algn="l" rtl="0">
              <a:lnSpc>
                <a:spcPct val="138000"/>
              </a:lnSpc>
              <a:spcBef>
                <a:spcPts val="0"/>
              </a:spcBef>
              <a:spcAft>
                <a:spcPts val="0"/>
              </a:spcAft>
              <a:buNone/>
            </a:pPr>
            <a:r>
              <a:rPr lang="es" sz="1600">
                <a:solidFill>
                  <a:schemeClr val="dk1"/>
                </a:solidFill>
                <a:highlight>
                  <a:schemeClr val="lt1"/>
                </a:highlight>
                <a:latin typeface="Calibri"/>
                <a:ea typeface="Calibri"/>
                <a:cs typeface="Calibri"/>
                <a:sym typeface="Calibri"/>
              </a:rPr>
              <a:t>I move that bylaw #5 be amended as follows to allow for a maximum of 16 Directors so that some portfolios may have co-directors:</a:t>
            </a:r>
            <a:endParaRPr sz="1600" b="1">
              <a:solidFill>
                <a:srgbClr val="000000"/>
              </a:solidFill>
              <a:latin typeface="Calibri"/>
              <a:ea typeface="Calibri"/>
              <a:cs typeface="Calibri"/>
              <a:sym typeface="Calibri"/>
            </a:endParaRPr>
          </a:p>
          <a:p>
            <a:pPr marL="0" lvl="0" indent="0" algn="l" rtl="0">
              <a:spcBef>
                <a:spcPts val="800"/>
              </a:spcBef>
              <a:spcAft>
                <a:spcPts val="0"/>
              </a:spcAft>
              <a:buNone/>
            </a:pPr>
            <a:r>
              <a:rPr lang="es" sz="1200" b="1">
                <a:solidFill>
                  <a:schemeClr val="dk1"/>
                </a:solidFill>
                <a:latin typeface="Calibri"/>
                <a:ea typeface="Calibri"/>
                <a:cs typeface="Calibri"/>
                <a:sym typeface="Calibri"/>
              </a:rPr>
              <a:t>From:</a:t>
            </a:r>
            <a:endParaRPr sz="1200" b="1">
              <a:solidFill>
                <a:schemeClr val="dk1"/>
              </a:solidFill>
              <a:latin typeface="Calibri"/>
              <a:ea typeface="Calibri"/>
              <a:cs typeface="Calibri"/>
              <a:sym typeface="Calibri"/>
            </a:endParaRPr>
          </a:p>
          <a:p>
            <a:pPr marL="0" lvl="0" indent="0" algn="l" rtl="0">
              <a:spcBef>
                <a:spcPts val="800"/>
              </a:spcBef>
              <a:spcAft>
                <a:spcPts val="0"/>
              </a:spcAft>
              <a:buNone/>
            </a:pPr>
            <a:r>
              <a:rPr lang="es" sz="1200">
                <a:solidFill>
                  <a:schemeClr val="dk1"/>
                </a:solidFill>
                <a:latin typeface="Calibri"/>
                <a:ea typeface="Calibri"/>
                <a:cs typeface="Calibri"/>
                <a:sym typeface="Calibri"/>
              </a:rPr>
              <a:t>3.1  The affairs of the Corporation shall be managed by a Board of Directors (the “Board”), each of who at the time of his/her election or within ten days thereafter and throughout his/her term of office shall be a member of the Corporation. The Board shall have a minimum of nine and </a:t>
            </a:r>
            <a:r>
              <a:rPr lang="es" sz="1200">
                <a:solidFill>
                  <a:srgbClr val="FF0000"/>
                </a:solidFill>
                <a:latin typeface="Calibri"/>
                <a:ea typeface="Calibri"/>
                <a:cs typeface="Calibri"/>
                <a:sym typeface="Calibri"/>
              </a:rPr>
              <a:t>a maximum of fifteen Directors </a:t>
            </a:r>
            <a:r>
              <a:rPr lang="es" sz="1200">
                <a:solidFill>
                  <a:schemeClr val="dk1"/>
                </a:solidFill>
                <a:latin typeface="Calibri"/>
                <a:ea typeface="Calibri"/>
                <a:cs typeface="Calibri"/>
                <a:sym typeface="Calibri"/>
              </a:rPr>
              <a:t>not including the Honourary Commodore, if one is elected. This number shall be determined at each Annual Meeting.</a:t>
            </a:r>
            <a:endParaRPr sz="1200">
              <a:solidFill>
                <a:schemeClr val="dk1"/>
              </a:solidFill>
              <a:latin typeface="Calibri"/>
              <a:ea typeface="Calibri"/>
              <a:cs typeface="Calibri"/>
              <a:sym typeface="Calibri"/>
            </a:endParaRPr>
          </a:p>
          <a:p>
            <a:pPr marL="0" lvl="0" indent="0" algn="l" rtl="0">
              <a:spcBef>
                <a:spcPts val="1200"/>
              </a:spcBef>
              <a:spcAft>
                <a:spcPts val="0"/>
              </a:spcAft>
              <a:buNone/>
            </a:pPr>
            <a:r>
              <a:rPr lang="es" sz="1200" b="1">
                <a:solidFill>
                  <a:schemeClr val="dk1"/>
                </a:solidFill>
                <a:latin typeface="Calibri"/>
                <a:ea typeface="Calibri"/>
                <a:cs typeface="Calibri"/>
                <a:sym typeface="Calibri"/>
              </a:rPr>
              <a:t>To:  </a:t>
            </a:r>
            <a:endParaRPr sz="1200" b="1">
              <a:solidFill>
                <a:schemeClr val="dk1"/>
              </a:solidFill>
              <a:latin typeface="Calibri"/>
              <a:ea typeface="Calibri"/>
              <a:cs typeface="Calibri"/>
              <a:sym typeface="Calibri"/>
            </a:endParaRPr>
          </a:p>
          <a:p>
            <a:pPr marL="0" lvl="0" indent="0" algn="l" rtl="0">
              <a:spcBef>
                <a:spcPts val="1200"/>
              </a:spcBef>
              <a:spcAft>
                <a:spcPts val="0"/>
              </a:spcAft>
              <a:buNone/>
            </a:pPr>
            <a:r>
              <a:rPr lang="es" sz="1200">
                <a:solidFill>
                  <a:schemeClr val="dk1"/>
                </a:solidFill>
                <a:latin typeface="Calibri"/>
                <a:ea typeface="Calibri"/>
                <a:cs typeface="Calibri"/>
                <a:sym typeface="Calibri"/>
              </a:rPr>
              <a:t>3.1 The affairs of the Corporation shall be managed by a Board of Directors (the “Board”), each of who at the time of his/her election or within ten days thereafter and throughout his/her term of office shall be a member of the Corporation. The Board shall have a minimum of nine and </a:t>
            </a:r>
            <a:r>
              <a:rPr lang="es" sz="1200">
                <a:solidFill>
                  <a:srgbClr val="FF0000"/>
                </a:solidFill>
                <a:latin typeface="Calibri"/>
                <a:ea typeface="Calibri"/>
                <a:cs typeface="Calibri"/>
                <a:sym typeface="Calibri"/>
              </a:rPr>
              <a:t>a maximum of sixteen Directors </a:t>
            </a:r>
            <a:r>
              <a:rPr lang="es" sz="1200">
                <a:solidFill>
                  <a:schemeClr val="dk1"/>
                </a:solidFill>
                <a:latin typeface="Calibri"/>
                <a:ea typeface="Calibri"/>
                <a:cs typeface="Calibri"/>
                <a:sym typeface="Calibri"/>
              </a:rPr>
              <a:t>not including the Honourary Commodore, if one is elected. This number shall be determined at each Annual Meeting.</a:t>
            </a:r>
            <a:endParaRPr sz="1200">
              <a:solidFill>
                <a:schemeClr val="dk1"/>
              </a:solidFill>
              <a:latin typeface="Calibri"/>
              <a:ea typeface="Calibri"/>
              <a:cs typeface="Calibri"/>
              <a:sym typeface="Calibri"/>
            </a:endParaRPr>
          </a:p>
          <a:p>
            <a:pPr marL="0" lvl="0" indent="0" algn="l" rtl="0">
              <a:spcBef>
                <a:spcPts val="1200"/>
              </a:spcBef>
              <a:spcAft>
                <a:spcPts val="0"/>
              </a:spcAft>
              <a:buNone/>
            </a:pP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b="1">
              <a:solidFill>
                <a:srgbClr val="000000"/>
              </a:solidFill>
              <a:latin typeface="Calibri"/>
              <a:ea typeface="Calibri"/>
              <a:cs typeface="Calibri"/>
              <a:sym typeface="Calibri"/>
            </a:endParaRPr>
          </a:p>
          <a:p>
            <a:pPr marL="457200" lvl="0" indent="0" algn="l" rtl="0">
              <a:lnSpc>
                <a:spcPct val="115000"/>
              </a:lnSpc>
              <a:spcBef>
                <a:spcPts val="0"/>
              </a:spcBef>
              <a:spcAft>
                <a:spcPts val="0"/>
              </a:spcAft>
              <a:buNone/>
            </a:pPr>
            <a:endParaRPr sz="1600" b="1">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600">
              <a:solidFill>
                <a:srgbClr val="00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g25ecbd5494a_0_119"/>
          <p:cNvSpPr txBox="1"/>
          <p:nvPr/>
        </p:nvSpPr>
        <p:spPr>
          <a:xfrm>
            <a:off x="171900" y="35625"/>
            <a:ext cx="627600" cy="47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b="1">
                <a:latin typeface="Zilla Slab"/>
                <a:ea typeface="Zilla Slab"/>
                <a:cs typeface="Zilla Slab"/>
                <a:sym typeface="Zilla Slab"/>
              </a:rPr>
              <a:t>19.0</a:t>
            </a:r>
            <a:endParaRPr sz="1000" b="1" i="0" u="none" strike="noStrike" cap="none">
              <a:solidFill>
                <a:srgbClr val="000000"/>
              </a:solidFill>
              <a:latin typeface="Zilla Slab"/>
              <a:ea typeface="Zilla Slab"/>
              <a:cs typeface="Zilla Slab"/>
              <a:sym typeface="Zilla Slab"/>
            </a:endParaRPr>
          </a:p>
        </p:txBody>
      </p:sp>
      <p:sp>
        <p:nvSpPr>
          <p:cNvPr id="509" name="Google Shape;509;g25ecbd5494a_0_119"/>
          <p:cNvSpPr txBox="1">
            <a:spLocks noGrp="1"/>
          </p:cNvSpPr>
          <p:nvPr>
            <p:ph type="ctrTitle"/>
          </p:nvPr>
        </p:nvSpPr>
        <p:spPr>
          <a:xfrm>
            <a:off x="865375" y="72800"/>
            <a:ext cx="6367800" cy="50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1400" b="1">
                <a:solidFill>
                  <a:schemeClr val="dk1"/>
                </a:solidFill>
                <a:latin typeface="Calibri"/>
                <a:ea typeface="Calibri"/>
                <a:cs typeface="Calibri"/>
                <a:sym typeface="Calibri"/>
              </a:rPr>
              <a:t>Nominating Committee con’t</a:t>
            </a:r>
            <a:endParaRPr sz="1400" b="1">
              <a:latin typeface="Barlow Semi Condensed"/>
              <a:ea typeface="Barlow Semi Condensed"/>
              <a:cs typeface="Barlow Semi Condensed"/>
              <a:sym typeface="Barlow Semi Condensed"/>
            </a:endParaRPr>
          </a:p>
        </p:txBody>
      </p:sp>
      <p:pic>
        <p:nvPicPr>
          <p:cNvPr id="510" name="Google Shape;510;g25ecbd5494a_0_119"/>
          <p:cNvPicPr preferRelativeResize="0"/>
          <p:nvPr/>
        </p:nvPicPr>
        <p:blipFill rotWithShape="1">
          <a:blip r:embed="rId3">
            <a:alphaModFix/>
          </a:blip>
          <a:srcRect/>
          <a:stretch/>
        </p:blipFill>
        <p:spPr>
          <a:xfrm>
            <a:off x="8202000" y="4312775"/>
            <a:ext cx="711475" cy="661675"/>
          </a:xfrm>
          <a:prstGeom prst="rect">
            <a:avLst/>
          </a:prstGeom>
          <a:noFill/>
          <a:ln>
            <a:noFill/>
          </a:ln>
        </p:spPr>
      </p:pic>
      <p:sp>
        <p:nvSpPr>
          <p:cNvPr id="511" name="Google Shape;511;g25ecbd5494a_0_119"/>
          <p:cNvSpPr txBox="1">
            <a:spLocks noGrp="1"/>
          </p:cNvSpPr>
          <p:nvPr>
            <p:ph type="subTitle" idx="4294967295"/>
          </p:nvPr>
        </p:nvSpPr>
        <p:spPr>
          <a:xfrm>
            <a:off x="995225" y="511125"/>
            <a:ext cx="7905300" cy="3971700"/>
          </a:xfrm>
          <a:prstGeom prst="rect">
            <a:avLst/>
          </a:prstGeom>
          <a:noFill/>
          <a:ln>
            <a:noFill/>
          </a:ln>
        </p:spPr>
        <p:txBody>
          <a:bodyPr spcFirstLastPara="1" wrap="square" lIns="91425" tIns="91425" rIns="91425" bIns="91425" anchor="t" anchorCtr="0">
            <a:noAutofit/>
          </a:bodyPr>
          <a:lstStyle/>
          <a:p>
            <a:pPr marL="0" lvl="0" indent="0" algn="ctr" rtl="0">
              <a:lnSpc>
                <a:spcPct val="138000"/>
              </a:lnSpc>
              <a:spcBef>
                <a:spcPts val="0"/>
              </a:spcBef>
              <a:spcAft>
                <a:spcPts val="0"/>
              </a:spcAft>
              <a:buNone/>
            </a:pPr>
            <a:br>
              <a:rPr lang="es" sz="1100">
                <a:solidFill>
                  <a:schemeClr val="dk1"/>
                </a:solidFill>
                <a:latin typeface="Arial"/>
                <a:ea typeface="Arial"/>
                <a:cs typeface="Arial"/>
                <a:sym typeface="Arial"/>
              </a:rPr>
            </a:br>
            <a:br>
              <a:rPr lang="es" sz="1100">
                <a:solidFill>
                  <a:schemeClr val="dk1"/>
                </a:solidFill>
                <a:latin typeface="Arial"/>
                <a:ea typeface="Arial"/>
                <a:cs typeface="Arial"/>
                <a:sym typeface="Arial"/>
              </a:rPr>
            </a:br>
            <a:br>
              <a:rPr lang="es" sz="1100">
                <a:solidFill>
                  <a:schemeClr val="dk1"/>
                </a:solidFill>
                <a:latin typeface="Arial"/>
                <a:ea typeface="Arial"/>
                <a:cs typeface="Arial"/>
                <a:sym typeface="Arial"/>
              </a:rPr>
            </a:br>
            <a:r>
              <a:rPr lang="es" sz="3000" b="1">
                <a:solidFill>
                  <a:schemeClr val="dk1"/>
                </a:solidFill>
                <a:highlight>
                  <a:schemeClr val="lt1"/>
                </a:highlight>
                <a:latin typeface="Calibri"/>
                <a:ea typeface="Calibri"/>
                <a:cs typeface="Calibri"/>
                <a:sym typeface="Calibri"/>
              </a:rPr>
              <a:t>Motion:</a:t>
            </a:r>
            <a:endParaRPr sz="3000" b="1">
              <a:solidFill>
                <a:schemeClr val="dk1"/>
              </a:solidFill>
              <a:highlight>
                <a:schemeClr val="lt1"/>
              </a:highlight>
              <a:latin typeface="Calibri"/>
              <a:ea typeface="Calibri"/>
              <a:cs typeface="Calibri"/>
              <a:sym typeface="Calibri"/>
            </a:endParaRPr>
          </a:p>
          <a:p>
            <a:pPr marL="0" lvl="0" indent="0" algn="ctr" rtl="0">
              <a:lnSpc>
                <a:spcPct val="138000"/>
              </a:lnSpc>
              <a:spcBef>
                <a:spcPts val="0"/>
              </a:spcBef>
              <a:spcAft>
                <a:spcPts val="0"/>
              </a:spcAft>
              <a:buNone/>
            </a:pPr>
            <a:endParaRPr sz="1400" b="1">
              <a:solidFill>
                <a:schemeClr val="dk1"/>
              </a:solidFill>
              <a:highlight>
                <a:schemeClr val="lt1"/>
              </a:highlight>
              <a:latin typeface="Calibri"/>
              <a:ea typeface="Calibri"/>
              <a:cs typeface="Calibri"/>
              <a:sym typeface="Calibri"/>
            </a:endParaRPr>
          </a:p>
          <a:p>
            <a:pPr marL="0" lvl="0" indent="0" algn="ctr" rtl="0">
              <a:lnSpc>
                <a:spcPct val="138000"/>
              </a:lnSpc>
              <a:spcBef>
                <a:spcPts val="0"/>
              </a:spcBef>
              <a:spcAft>
                <a:spcPts val="0"/>
              </a:spcAft>
              <a:buNone/>
            </a:pPr>
            <a:r>
              <a:rPr lang="es" sz="2000">
                <a:solidFill>
                  <a:schemeClr val="dk1"/>
                </a:solidFill>
                <a:highlight>
                  <a:schemeClr val="lt1"/>
                </a:highlight>
                <a:latin typeface="Calibri"/>
                <a:ea typeface="Calibri"/>
                <a:cs typeface="Calibri"/>
                <a:sym typeface="Calibri"/>
              </a:rPr>
              <a:t>That the Members accept the slate as presented for the 2023/24 season by the Nominating Committee with changes to directorship as noted.</a:t>
            </a:r>
            <a:endParaRPr sz="2000" b="1">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200" b="1">
              <a:solidFill>
                <a:srgbClr val="000000"/>
              </a:solidFill>
              <a:latin typeface="Calibri"/>
              <a:ea typeface="Calibri"/>
              <a:cs typeface="Calibri"/>
              <a:sym typeface="Calibri"/>
            </a:endParaRPr>
          </a:p>
          <a:p>
            <a:pPr marL="457200" lvl="0" indent="0" algn="l" rtl="0">
              <a:lnSpc>
                <a:spcPct val="115000"/>
              </a:lnSpc>
              <a:spcBef>
                <a:spcPts val="0"/>
              </a:spcBef>
              <a:spcAft>
                <a:spcPts val="0"/>
              </a:spcAft>
              <a:buNone/>
            </a:pPr>
            <a:endParaRPr sz="1600" b="1">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60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
          <p:cNvSpPr txBox="1"/>
          <p:nvPr/>
        </p:nvSpPr>
        <p:spPr>
          <a:xfrm>
            <a:off x="134575" y="97200"/>
            <a:ext cx="807600" cy="39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chemeClr val="dk1"/>
                </a:solidFill>
                <a:latin typeface="Zilla Slab"/>
                <a:ea typeface="Zilla Slab"/>
                <a:cs typeface="Zilla Slab"/>
                <a:sym typeface="Zilla Slab"/>
              </a:rPr>
              <a:t>2.0</a:t>
            </a:r>
            <a:endParaRPr sz="1400" b="0" i="0" u="none" strike="noStrike" cap="none">
              <a:solidFill>
                <a:srgbClr val="000000"/>
              </a:solidFill>
              <a:latin typeface="Zilla Slab Light"/>
              <a:ea typeface="Zilla Slab Light"/>
              <a:cs typeface="Zilla Slab Light"/>
              <a:sym typeface="Zilla Slab Light"/>
            </a:endParaRPr>
          </a:p>
        </p:txBody>
      </p:sp>
      <p:pic>
        <p:nvPicPr>
          <p:cNvPr id="211" name="Google Shape;211;p4"/>
          <p:cNvPicPr preferRelativeResize="0"/>
          <p:nvPr/>
        </p:nvPicPr>
        <p:blipFill rotWithShape="1">
          <a:blip r:embed="rId3">
            <a:alphaModFix/>
          </a:blip>
          <a:srcRect/>
          <a:stretch/>
        </p:blipFill>
        <p:spPr>
          <a:xfrm>
            <a:off x="8087250" y="4176475"/>
            <a:ext cx="952500" cy="885825"/>
          </a:xfrm>
          <a:prstGeom prst="rect">
            <a:avLst/>
          </a:prstGeom>
          <a:noFill/>
          <a:ln>
            <a:noFill/>
          </a:ln>
        </p:spPr>
      </p:pic>
      <p:sp>
        <p:nvSpPr>
          <p:cNvPr id="212" name="Google Shape;212;p4"/>
          <p:cNvSpPr txBox="1">
            <a:spLocks noGrp="1"/>
          </p:cNvSpPr>
          <p:nvPr>
            <p:ph type="ctrTitle"/>
          </p:nvPr>
        </p:nvSpPr>
        <p:spPr>
          <a:xfrm>
            <a:off x="1749322" y="848275"/>
            <a:ext cx="5928300" cy="205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s" sz="3000" b="1">
                <a:solidFill>
                  <a:schemeClr val="dk1"/>
                </a:solidFill>
                <a:latin typeface="Calibri"/>
                <a:ea typeface="Calibri"/>
                <a:cs typeface="Calibri"/>
                <a:sym typeface="Calibri"/>
              </a:rPr>
              <a:t>Approval of Agenda</a:t>
            </a:r>
            <a:endParaRPr sz="3000" b="1">
              <a:solidFill>
                <a:schemeClr val="dk1"/>
              </a:solidFill>
              <a:latin typeface="Calibri"/>
              <a:ea typeface="Calibri"/>
              <a:cs typeface="Calibri"/>
              <a:sym typeface="Calibri"/>
            </a:endParaRPr>
          </a:p>
          <a:p>
            <a:pPr marL="0" lvl="0" indent="0" algn="ctr" rtl="0">
              <a:lnSpc>
                <a:spcPct val="100000"/>
              </a:lnSpc>
              <a:spcBef>
                <a:spcPts val="0"/>
              </a:spcBef>
              <a:spcAft>
                <a:spcPts val="0"/>
              </a:spcAft>
              <a:buSzPts val="3600"/>
              <a:buNone/>
            </a:pPr>
            <a:endParaRPr sz="2900" b="1">
              <a:solidFill>
                <a:schemeClr val="dk1"/>
              </a:solidFill>
              <a:latin typeface="Calibri"/>
              <a:ea typeface="Calibri"/>
              <a:cs typeface="Calibri"/>
              <a:sym typeface="Calibri"/>
            </a:endParaRPr>
          </a:p>
          <a:p>
            <a:pPr marL="0" lvl="0" indent="0" algn="ctr" rtl="0">
              <a:lnSpc>
                <a:spcPct val="100000"/>
              </a:lnSpc>
              <a:spcBef>
                <a:spcPts val="0"/>
              </a:spcBef>
              <a:spcAft>
                <a:spcPts val="0"/>
              </a:spcAft>
              <a:buSzPts val="3600"/>
              <a:buNone/>
            </a:pPr>
            <a:r>
              <a:rPr lang="es" sz="2000" b="1">
                <a:solidFill>
                  <a:schemeClr val="dk1"/>
                </a:solidFill>
                <a:latin typeface="Calibri"/>
                <a:ea typeface="Calibri"/>
                <a:cs typeface="Calibri"/>
                <a:sym typeface="Calibri"/>
              </a:rPr>
              <a:t>Greg Plant</a:t>
            </a:r>
            <a:endParaRPr sz="3000" b="1">
              <a:latin typeface="Barlow Semi Condensed"/>
              <a:ea typeface="Barlow Semi Condensed"/>
              <a:cs typeface="Barlow Semi Condensed"/>
              <a:sym typeface="Barlow Semi Condense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1"/>
          <p:cNvSpPr txBox="1">
            <a:spLocks noGrp="1"/>
          </p:cNvSpPr>
          <p:nvPr>
            <p:ph type="subTitle" idx="4294967295"/>
          </p:nvPr>
        </p:nvSpPr>
        <p:spPr>
          <a:xfrm>
            <a:off x="1436300" y="762775"/>
            <a:ext cx="7213200" cy="2044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3600"/>
              <a:buFont typeface="Arial"/>
              <a:buNone/>
            </a:pPr>
            <a:r>
              <a:rPr lang="es" sz="3000" b="1">
                <a:solidFill>
                  <a:schemeClr val="dk1"/>
                </a:solidFill>
                <a:latin typeface="Calibri"/>
                <a:ea typeface="Calibri"/>
                <a:cs typeface="Calibri"/>
                <a:sym typeface="Calibri"/>
              </a:rPr>
              <a:t> </a:t>
            </a:r>
            <a:r>
              <a:rPr lang="es" sz="3000" b="1">
                <a:solidFill>
                  <a:schemeClr val="dk1"/>
                </a:solidFill>
                <a:highlight>
                  <a:schemeClr val="lt1"/>
                </a:highlight>
                <a:latin typeface="Calibri"/>
                <a:ea typeface="Calibri"/>
                <a:cs typeface="Calibri"/>
                <a:sym typeface="Calibri"/>
              </a:rPr>
              <a:t>Motion:</a:t>
            </a:r>
            <a:endParaRPr sz="3000" b="1">
              <a:solidFill>
                <a:schemeClr val="dk1"/>
              </a:solidFill>
              <a:highlight>
                <a:schemeClr val="lt1"/>
              </a:highlight>
              <a:latin typeface="Calibri"/>
              <a:ea typeface="Calibri"/>
              <a:cs typeface="Calibri"/>
              <a:sym typeface="Calibri"/>
            </a:endParaRPr>
          </a:p>
          <a:p>
            <a:pPr marL="0" lvl="0" indent="0" algn="ctr" rtl="0">
              <a:lnSpc>
                <a:spcPct val="100000"/>
              </a:lnSpc>
              <a:spcBef>
                <a:spcPts val="0"/>
              </a:spcBef>
              <a:spcAft>
                <a:spcPts val="0"/>
              </a:spcAft>
              <a:buClr>
                <a:schemeClr val="dk1"/>
              </a:buClr>
              <a:buSzPts val="3600"/>
              <a:buFont typeface="Arial"/>
              <a:buNone/>
            </a:pPr>
            <a:endParaRPr sz="1400" b="1">
              <a:solidFill>
                <a:schemeClr val="dk1"/>
              </a:solidFill>
              <a:highlight>
                <a:schemeClr val="lt1"/>
              </a:highlight>
              <a:latin typeface="Calibri"/>
              <a:ea typeface="Calibri"/>
              <a:cs typeface="Calibri"/>
              <a:sym typeface="Calibri"/>
            </a:endParaRPr>
          </a:p>
          <a:p>
            <a:pPr marL="0" lvl="0" indent="0" algn="ctr" rtl="0">
              <a:lnSpc>
                <a:spcPct val="100000"/>
              </a:lnSpc>
              <a:spcBef>
                <a:spcPts val="0"/>
              </a:spcBef>
              <a:spcAft>
                <a:spcPts val="0"/>
              </a:spcAft>
              <a:buSzPts val="3600"/>
              <a:buNone/>
            </a:pPr>
            <a:r>
              <a:rPr lang="es" sz="2200">
                <a:solidFill>
                  <a:schemeClr val="dk1"/>
                </a:solidFill>
                <a:highlight>
                  <a:schemeClr val="lt1"/>
                </a:highlight>
                <a:latin typeface="Calibri"/>
                <a:ea typeface="Calibri"/>
                <a:cs typeface="Calibri"/>
                <a:sym typeface="Calibri"/>
              </a:rPr>
              <a:t> To approve acts and resolutions </a:t>
            </a:r>
            <a:endParaRPr sz="2200">
              <a:solidFill>
                <a:schemeClr val="dk1"/>
              </a:solidFill>
              <a:highlight>
                <a:schemeClr val="lt1"/>
              </a:highlight>
              <a:latin typeface="Calibri"/>
              <a:ea typeface="Calibri"/>
              <a:cs typeface="Calibri"/>
              <a:sym typeface="Calibri"/>
            </a:endParaRPr>
          </a:p>
          <a:p>
            <a:pPr marL="0" lvl="0" indent="0" algn="ctr" rtl="0">
              <a:lnSpc>
                <a:spcPct val="100000"/>
              </a:lnSpc>
              <a:spcBef>
                <a:spcPts val="0"/>
              </a:spcBef>
              <a:spcAft>
                <a:spcPts val="0"/>
              </a:spcAft>
              <a:buClr>
                <a:schemeClr val="dk1"/>
              </a:buClr>
              <a:buSzPts val="3600"/>
              <a:buFont typeface="Arial"/>
              <a:buNone/>
            </a:pPr>
            <a:r>
              <a:rPr lang="es" sz="2200">
                <a:solidFill>
                  <a:schemeClr val="dk1"/>
                </a:solidFill>
                <a:highlight>
                  <a:schemeClr val="lt1"/>
                </a:highlight>
                <a:latin typeface="Calibri"/>
                <a:ea typeface="Calibri"/>
                <a:cs typeface="Calibri"/>
                <a:sym typeface="Calibri"/>
              </a:rPr>
              <a:t>of the SLYC Board of Directors.</a:t>
            </a:r>
            <a:endParaRPr b="1">
              <a:solidFill>
                <a:srgbClr val="000000"/>
              </a:solidFill>
              <a:latin typeface="Calibri"/>
              <a:ea typeface="Calibri"/>
              <a:cs typeface="Calibri"/>
              <a:sym typeface="Calibri"/>
            </a:endParaRPr>
          </a:p>
        </p:txBody>
      </p:sp>
      <p:sp>
        <p:nvSpPr>
          <p:cNvPr id="517" name="Google Shape;517;p51"/>
          <p:cNvSpPr txBox="1"/>
          <p:nvPr/>
        </p:nvSpPr>
        <p:spPr>
          <a:xfrm>
            <a:off x="134575" y="97200"/>
            <a:ext cx="807600" cy="39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b="1">
                <a:solidFill>
                  <a:schemeClr val="dk1"/>
                </a:solidFill>
                <a:latin typeface="Zilla Slab"/>
                <a:ea typeface="Zilla Slab"/>
                <a:cs typeface="Zilla Slab"/>
                <a:sym typeface="Zilla Slab"/>
              </a:rPr>
              <a:t>20</a:t>
            </a:r>
            <a:r>
              <a:rPr lang="es" sz="1400" b="1" i="0" u="none" strike="noStrike" cap="none">
                <a:solidFill>
                  <a:schemeClr val="dk1"/>
                </a:solidFill>
                <a:latin typeface="Zilla Slab"/>
                <a:ea typeface="Zilla Slab"/>
                <a:cs typeface="Zilla Slab"/>
                <a:sym typeface="Zilla Slab"/>
              </a:rPr>
              <a:t>.0</a:t>
            </a:r>
            <a:endParaRPr sz="1400" b="0" i="0" u="none" strike="noStrike" cap="none">
              <a:solidFill>
                <a:srgbClr val="000000"/>
              </a:solidFill>
              <a:latin typeface="Zilla Slab Light"/>
              <a:ea typeface="Zilla Slab Light"/>
              <a:cs typeface="Zilla Slab Light"/>
              <a:sym typeface="Zilla Slab Light"/>
            </a:endParaRPr>
          </a:p>
        </p:txBody>
      </p:sp>
      <p:pic>
        <p:nvPicPr>
          <p:cNvPr id="518" name="Google Shape;518;p51"/>
          <p:cNvPicPr preferRelativeResize="0"/>
          <p:nvPr/>
        </p:nvPicPr>
        <p:blipFill rotWithShape="1">
          <a:blip r:embed="rId3">
            <a:alphaModFix/>
          </a:blip>
          <a:srcRect/>
          <a:stretch/>
        </p:blipFill>
        <p:spPr>
          <a:xfrm>
            <a:off x="8033300" y="4088975"/>
            <a:ext cx="952500" cy="8858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52"/>
          <p:cNvSpPr txBox="1">
            <a:spLocks noGrp="1"/>
          </p:cNvSpPr>
          <p:nvPr>
            <p:ph type="ctrTitle"/>
          </p:nvPr>
        </p:nvSpPr>
        <p:spPr>
          <a:xfrm>
            <a:off x="907000" y="402150"/>
            <a:ext cx="7634100" cy="85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s" sz="3000" b="1">
                <a:solidFill>
                  <a:schemeClr val="dk1"/>
                </a:solidFill>
                <a:latin typeface="Calibri"/>
                <a:ea typeface="Calibri"/>
                <a:cs typeface="Calibri"/>
                <a:sym typeface="Calibri"/>
              </a:rPr>
              <a:t>Any Other Business</a:t>
            </a:r>
            <a:endParaRPr sz="3000" b="1">
              <a:latin typeface="Barlow Semi Condensed"/>
              <a:ea typeface="Barlow Semi Condensed"/>
              <a:cs typeface="Barlow Semi Condensed"/>
              <a:sym typeface="Barlow Semi Condensed"/>
            </a:endParaRPr>
          </a:p>
        </p:txBody>
      </p:sp>
      <p:sp>
        <p:nvSpPr>
          <p:cNvPr id="524" name="Google Shape;524;p52"/>
          <p:cNvSpPr txBox="1"/>
          <p:nvPr/>
        </p:nvSpPr>
        <p:spPr>
          <a:xfrm>
            <a:off x="134575" y="97200"/>
            <a:ext cx="807600" cy="39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chemeClr val="dk1"/>
                </a:solidFill>
                <a:latin typeface="Zilla Slab"/>
                <a:ea typeface="Zilla Slab"/>
                <a:cs typeface="Zilla Slab"/>
                <a:sym typeface="Zilla Slab"/>
              </a:rPr>
              <a:t>2</a:t>
            </a:r>
            <a:r>
              <a:rPr lang="es" b="1">
                <a:solidFill>
                  <a:schemeClr val="dk1"/>
                </a:solidFill>
                <a:latin typeface="Zilla Slab"/>
                <a:ea typeface="Zilla Slab"/>
                <a:cs typeface="Zilla Slab"/>
                <a:sym typeface="Zilla Slab"/>
              </a:rPr>
              <a:t>1</a:t>
            </a:r>
            <a:r>
              <a:rPr lang="es" sz="1400" b="1" i="0" u="none" strike="noStrike" cap="none">
                <a:solidFill>
                  <a:schemeClr val="dk1"/>
                </a:solidFill>
                <a:latin typeface="Zilla Slab"/>
                <a:ea typeface="Zilla Slab"/>
                <a:cs typeface="Zilla Slab"/>
                <a:sym typeface="Zilla Slab"/>
              </a:rPr>
              <a:t>.0</a:t>
            </a:r>
            <a:endParaRPr sz="1400" b="0" i="0" u="none" strike="noStrike" cap="none">
              <a:solidFill>
                <a:srgbClr val="000000"/>
              </a:solidFill>
              <a:latin typeface="Zilla Slab Light"/>
              <a:ea typeface="Zilla Slab Light"/>
              <a:cs typeface="Zilla Slab Light"/>
              <a:sym typeface="Zilla Slab Light"/>
            </a:endParaRPr>
          </a:p>
        </p:txBody>
      </p:sp>
      <p:pic>
        <p:nvPicPr>
          <p:cNvPr id="525" name="Google Shape;525;p52"/>
          <p:cNvPicPr preferRelativeResize="0"/>
          <p:nvPr/>
        </p:nvPicPr>
        <p:blipFill rotWithShape="1">
          <a:blip r:embed="rId3">
            <a:alphaModFix/>
          </a:blip>
          <a:srcRect/>
          <a:stretch/>
        </p:blipFill>
        <p:spPr>
          <a:xfrm>
            <a:off x="7862600" y="4115950"/>
            <a:ext cx="952500" cy="8858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9"/>
        <p:cNvGrpSpPr/>
        <p:nvPr/>
      </p:nvGrpSpPr>
      <p:grpSpPr>
        <a:xfrm>
          <a:off x="0" y="0"/>
          <a:ext cx="0" cy="0"/>
          <a:chOff x="0" y="0"/>
          <a:chExt cx="0" cy="0"/>
        </a:xfrm>
      </p:grpSpPr>
      <p:sp>
        <p:nvSpPr>
          <p:cNvPr id="530" name="Google Shape;530;p53"/>
          <p:cNvSpPr txBox="1">
            <a:spLocks noGrp="1"/>
          </p:cNvSpPr>
          <p:nvPr>
            <p:ph type="ctrTitle"/>
          </p:nvPr>
        </p:nvSpPr>
        <p:spPr>
          <a:xfrm>
            <a:off x="652425" y="1248050"/>
            <a:ext cx="7956300" cy="85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s" sz="4500" b="1">
                <a:solidFill>
                  <a:schemeClr val="lt1"/>
                </a:solidFill>
                <a:latin typeface="Calibri"/>
                <a:ea typeface="Calibri"/>
                <a:cs typeface="Calibri"/>
                <a:sym typeface="Calibri"/>
              </a:rPr>
              <a:t>Motion to Adjourn</a:t>
            </a:r>
            <a:endParaRPr sz="4500" b="1">
              <a:solidFill>
                <a:schemeClr val="lt1"/>
              </a:solidFill>
              <a:latin typeface="Calibri"/>
              <a:ea typeface="Calibri"/>
              <a:cs typeface="Calibri"/>
              <a:sym typeface="Calibri"/>
            </a:endParaRPr>
          </a:p>
          <a:p>
            <a:pPr marL="0" lvl="0" indent="0" algn="ctr" rtl="0">
              <a:lnSpc>
                <a:spcPct val="100000"/>
              </a:lnSpc>
              <a:spcBef>
                <a:spcPts val="0"/>
              </a:spcBef>
              <a:spcAft>
                <a:spcPts val="0"/>
              </a:spcAft>
              <a:buSzPts val="3600"/>
              <a:buNone/>
            </a:pPr>
            <a:endParaRPr sz="3100" b="1">
              <a:solidFill>
                <a:srgbClr val="000000"/>
              </a:solidFill>
              <a:latin typeface="Calibri"/>
              <a:ea typeface="Calibri"/>
              <a:cs typeface="Calibri"/>
              <a:sym typeface="Calibri"/>
            </a:endParaRPr>
          </a:p>
        </p:txBody>
      </p:sp>
      <p:sp>
        <p:nvSpPr>
          <p:cNvPr id="531" name="Google Shape;531;p53"/>
          <p:cNvSpPr txBox="1"/>
          <p:nvPr/>
        </p:nvSpPr>
        <p:spPr>
          <a:xfrm>
            <a:off x="157000" y="89725"/>
            <a:ext cx="710400" cy="37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chemeClr val="lt1"/>
                </a:solidFill>
                <a:latin typeface="Zilla Slab"/>
                <a:ea typeface="Zilla Slab"/>
                <a:cs typeface="Zilla Slab"/>
                <a:sym typeface="Zilla Slab"/>
              </a:rPr>
              <a:t>2</a:t>
            </a:r>
            <a:r>
              <a:rPr lang="es" b="1">
                <a:solidFill>
                  <a:schemeClr val="lt1"/>
                </a:solidFill>
                <a:latin typeface="Zilla Slab"/>
                <a:ea typeface="Zilla Slab"/>
                <a:cs typeface="Zilla Slab"/>
                <a:sym typeface="Zilla Slab"/>
              </a:rPr>
              <a:t>2</a:t>
            </a:r>
            <a:r>
              <a:rPr lang="es" sz="1400" b="1" i="0" u="none" strike="noStrike" cap="none">
                <a:solidFill>
                  <a:schemeClr val="lt1"/>
                </a:solidFill>
                <a:latin typeface="Zilla Slab"/>
                <a:ea typeface="Zilla Slab"/>
                <a:cs typeface="Zilla Slab"/>
                <a:sym typeface="Zilla Slab"/>
              </a:rPr>
              <a:t>.0</a:t>
            </a:r>
            <a:endParaRPr sz="1400" b="1" i="0" u="none" strike="noStrike" cap="none">
              <a:solidFill>
                <a:schemeClr val="lt1"/>
              </a:solidFill>
              <a:latin typeface="Zilla Slab"/>
              <a:ea typeface="Zilla Slab"/>
              <a:cs typeface="Zilla Slab"/>
              <a:sym typeface="Zilla Slab"/>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6"/>
          <p:cNvSpPr txBox="1"/>
          <p:nvPr/>
        </p:nvSpPr>
        <p:spPr>
          <a:xfrm>
            <a:off x="134575" y="97200"/>
            <a:ext cx="807600" cy="39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chemeClr val="dk1"/>
                </a:solidFill>
                <a:latin typeface="Zilla Slab"/>
                <a:ea typeface="Zilla Slab"/>
                <a:cs typeface="Zilla Slab"/>
                <a:sym typeface="Zilla Slab"/>
              </a:rPr>
              <a:t>3.0</a:t>
            </a:r>
            <a:endParaRPr sz="1400" b="0" i="0" u="none" strike="noStrike" cap="none">
              <a:solidFill>
                <a:srgbClr val="000000"/>
              </a:solidFill>
              <a:latin typeface="Zilla Slab Light"/>
              <a:ea typeface="Zilla Slab Light"/>
              <a:cs typeface="Zilla Slab Light"/>
              <a:sym typeface="Zilla Slab Light"/>
            </a:endParaRPr>
          </a:p>
        </p:txBody>
      </p:sp>
      <p:pic>
        <p:nvPicPr>
          <p:cNvPr id="218" name="Google Shape;218;p6"/>
          <p:cNvPicPr preferRelativeResize="0"/>
          <p:nvPr/>
        </p:nvPicPr>
        <p:blipFill rotWithShape="1">
          <a:blip r:embed="rId3">
            <a:alphaModFix/>
          </a:blip>
          <a:srcRect/>
          <a:stretch/>
        </p:blipFill>
        <p:spPr>
          <a:xfrm>
            <a:off x="8065300" y="4132550"/>
            <a:ext cx="952500" cy="885825"/>
          </a:xfrm>
          <a:prstGeom prst="rect">
            <a:avLst/>
          </a:prstGeom>
          <a:noFill/>
          <a:ln>
            <a:noFill/>
          </a:ln>
        </p:spPr>
      </p:pic>
      <p:sp>
        <p:nvSpPr>
          <p:cNvPr id="219" name="Google Shape;219;p6"/>
          <p:cNvSpPr txBox="1">
            <a:spLocks noGrp="1"/>
          </p:cNvSpPr>
          <p:nvPr>
            <p:ph type="ctrTitle"/>
          </p:nvPr>
        </p:nvSpPr>
        <p:spPr>
          <a:xfrm>
            <a:off x="1749322" y="848275"/>
            <a:ext cx="5928300" cy="205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s" sz="3000" b="1">
                <a:solidFill>
                  <a:schemeClr val="dk1"/>
                </a:solidFill>
                <a:latin typeface="Calibri"/>
                <a:ea typeface="Calibri"/>
                <a:cs typeface="Calibri"/>
                <a:sym typeface="Calibri"/>
              </a:rPr>
              <a:t>Approval of 2022 AGM Minutes</a:t>
            </a:r>
            <a:endParaRPr sz="3000" b="1">
              <a:solidFill>
                <a:schemeClr val="dk1"/>
              </a:solidFill>
              <a:latin typeface="Calibri"/>
              <a:ea typeface="Calibri"/>
              <a:cs typeface="Calibri"/>
              <a:sym typeface="Calibri"/>
            </a:endParaRPr>
          </a:p>
          <a:p>
            <a:pPr marL="0" lvl="0" indent="0" algn="ctr" rtl="0">
              <a:lnSpc>
                <a:spcPct val="100000"/>
              </a:lnSpc>
              <a:spcBef>
                <a:spcPts val="0"/>
              </a:spcBef>
              <a:spcAft>
                <a:spcPts val="0"/>
              </a:spcAft>
              <a:buSzPts val="3600"/>
              <a:buNone/>
            </a:pPr>
            <a:endParaRPr sz="2900" b="1">
              <a:solidFill>
                <a:schemeClr val="dk1"/>
              </a:solidFill>
              <a:latin typeface="Calibri"/>
              <a:ea typeface="Calibri"/>
              <a:cs typeface="Calibri"/>
              <a:sym typeface="Calibri"/>
            </a:endParaRPr>
          </a:p>
          <a:p>
            <a:pPr marL="0" lvl="0" indent="0" algn="ctr" rtl="0">
              <a:lnSpc>
                <a:spcPct val="100000"/>
              </a:lnSpc>
              <a:spcBef>
                <a:spcPts val="0"/>
              </a:spcBef>
              <a:spcAft>
                <a:spcPts val="0"/>
              </a:spcAft>
              <a:buSzPts val="3600"/>
              <a:buNone/>
            </a:pPr>
            <a:r>
              <a:rPr lang="es" sz="2000" b="1">
                <a:solidFill>
                  <a:schemeClr val="dk1"/>
                </a:solidFill>
                <a:latin typeface="Calibri"/>
                <a:ea typeface="Calibri"/>
                <a:cs typeface="Calibri"/>
                <a:sym typeface="Calibri"/>
              </a:rPr>
              <a:t>Greg Plant</a:t>
            </a:r>
            <a:endParaRPr sz="3000" b="1">
              <a:latin typeface="Barlow Semi Condensed"/>
              <a:ea typeface="Barlow Semi Condensed"/>
              <a:cs typeface="Barlow Semi Condensed"/>
              <a:sym typeface="Barlow Semi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223"/>
        <p:cNvGrpSpPr/>
        <p:nvPr/>
      </p:nvGrpSpPr>
      <p:grpSpPr>
        <a:xfrm>
          <a:off x="0" y="0"/>
          <a:ext cx="0" cy="0"/>
          <a:chOff x="0" y="0"/>
          <a:chExt cx="0" cy="0"/>
        </a:xfrm>
      </p:grpSpPr>
      <p:sp>
        <p:nvSpPr>
          <p:cNvPr id="224" name="Google Shape;224;p8"/>
          <p:cNvSpPr txBox="1"/>
          <p:nvPr/>
        </p:nvSpPr>
        <p:spPr>
          <a:xfrm>
            <a:off x="629450" y="295925"/>
            <a:ext cx="8107800" cy="53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 sz="3000" b="0" i="0" u="none" strike="noStrike" cap="none">
                <a:solidFill>
                  <a:schemeClr val="lt1"/>
                </a:solidFill>
                <a:latin typeface="Merriweather Sans"/>
                <a:ea typeface="Merriweather Sans"/>
                <a:cs typeface="Merriweather Sans"/>
                <a:sym typeface="Merriweather Sans"/>
              </a:rPr>
              <a:t>Recognition of Deceased Members</a:t>
            </a:r>
            <a:endParaRPr sz="3000" b="0" i="0" u="none" strike="noStrike" cap="none">
              <a:solidFill>
                <a:schemeClr val="lt1"/>
              </a:solidFill>
              <a:latin typeface="Merriweather Sans"/>
              <a:ea typeface="Merriweather Sans"/>
              <a:cs typeface="Merriweather Sans"/>
              <a:sym typeface="Merriweather Sans"/>
            </a:endParaRPr>
          </a:p>
        </p:txBody>
      </p:sp>
      <p:sp>
        <p:nvSpPr>
          <p:cNvPr id="225" name="Google Shape;225;p8"/>
          <p:cNvSpPr txBox="1"/>
          <p:nvPr/>
        </p:nvSpPr>
        <p:spPr>
          <a:xfrm>
            <a:off x="1377050" y="1059925"/>
            <a:ext cx="2543100" cy="43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0" i="0" u="none" strike="noStrike" cap="none">
                <a:solidFill>
                  <a:srgbClr val="FFFFFF"/>
                </a:solidFill>
                <a:latin typeface="Proxima Nova"/>
                <a:ea typeface="Proxima Nova"/>
                <a:cs typeface="Proxima Nova"/>
                <a:sym typeface="Proxima Nova"/>
              </a:rPr>
              <a:t> </a:t>
            </a:r>
            <a:endParaRPr sz="1400" b="0" i="0" u="none" strike="noStrike" cap="none">
              <a:solidFill>
                <a:srgbClr val="FFFFFF"/>
              </a:solidFill>
              <a:latin typeface="Proxima Nova"/>
              <a:ea typeface="Proxima Nova"/>
              <a:cs typeface="Proxima Nova"/>
              <a:sym typeface="Proxima Nova"/>
            </a:endParaRPr>
          </a:p>
        </p:txBody>
      </p:sp>
      <p:sp>
        <p:nvSpPr>
          <p:cNvPr id="226" name="Google Shape;226;p8"/>
          <p:cNvSpPr txBox="1"/>
          <p:nvPr/>
        </p:nvSpPr>
        <p:spPr>
          <a:xfrm>
            <a:off x="198125" y="168425"/>
            <a:ext cx="901500" cy="34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i="0" u="none" strike="noStrike" cap="none">
                <a:solidFill>
                  <a:srgbClr val="FFFFFF"/>
                </a:solidFill>
                <a:latin typeface="Merriweather"/>
                <a:ea typeface="Merriweather"/>
                <a:cs typeface="Merriweather"/>
                <a:sym typeface="Merriweather"/>
              </a:rPr>
              <a:t>4.0</a:t>
            </a:r>
            <a:endParaRPr sz="1400" i="0" u="none" strike="noStrike" cap="none">
              <a:solidFill>
                <a:srgbClr val="FFFFFF"/>
              </a:solidFill>
              <a:latin typeface="Merriweather"/>
              <a:ea typeface="Merriweather"/>
              <a:cs typeface="Merriweather"/>
              <a:sym typeface="Merriweather"/>
            </a:endParaRPr>
          </a:p>
        </p:txBody>
      </p:sp>
      <p:sp>
        <p:nvSpPr>
          <p:cNvPr id="227" name="Google Shape;227;p8"/>
          <p:cNvSpPr txBox="1"/>
          <p:nvPr/>
        </p:nvSpPr>
        <p:spPr>
          <a:xfrm>
            <a:off x="420850" y="1612025"/>
            <a:ext cx="8234100" cy="210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a:solidFill>
                  <a:schemeClr val="lt1"/>
                </a:solidFill>
                <a:latin typeface="Proxima Nova"/>
                <a:ea typeface="Proxima Nova"/>
                <a:cs typeface="Proxima Nova"/>
                <a:sym typeface="Proxima Nova"/>
              </a:rPr>
              <a:t>Christopher Bunting</a:t>
            </a:r>
            <a:endParaRPr>
              <a:solidFill>
                <a:schemeClr val="lt1"/>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s">
                <a:solidFill>
                  <a:schemeClr val="lt1"/>
                </a:solidFill>
                <a:latin typeface="Proxima Nova"/>
                <a:ea typeface="Proxima Nova"/>
                <a:cs typeface="Proxima Nova"/>
                <a:sym typeface="Proxima Nova"/>
              </a:rPr>
              <a:t>Leon Cherniak</a:t>
            </a:r>
            <a:endParaRPr>
              <a:solidFill>
                <a:schemeClr val="lt1"/>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s">
                <a:solidFill>
                  <a:schemeClr val="lt1"/>
                </a:solidFill>
                <a:latin typeface="Proxima Nova"/>
                <a:ea typeface="Proxima Nova"/>
                <a:cs typeface="Proxima Nova"/>
                <a:sym typeface="Proxima Nova"/>
              </a:rPr>
              <a:t>Jeremey Cummine</a:t>
            </a:r>
            <a:endParaRPr>
              <a:solidFill>
                <a:schemeClr val="lt1"/>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s">
                <a:solidFill>
                  <a:schemeClr val="lt1"/>
                </a:solidFill>
                <a:latin typeface="Proxima Nova"/>
                <a:ea typeface="Proxima Nova"/>
                <a:cs typeface="Proxima Nova"/>
                <a:sym typeface="Proxima Nova"/>
              </a:rPr>
              <a:t>Gerran Ferrey</a:t>
            </a:r>
            <a:endParaRPr>
              <a:solidFill>
                <a:schemeClr val="lt1"/>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s">
                <a:solidFill>
                  <a:schemeClr val="lt1"/>
                </a:solidFill>
                <a:latin typeface="Proxima Nova"/>
                <a:ea typeface="Proxima Nova"/>
                <a:cs typeface="Proxima Nova"/>
                <a:sym typeface="Proxima Nova"/>
              </a:rPr>
              <a:t>Fred Ross</a:t>
            </a:r>
            <a:endParaRPr>
              <a:solidFill>
                <a:schemeClr val="lt1"/>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s">
                <a:solidFill>
                  <a:schemeClr val="lt1"/>
                </a:solidFill>
                <a:latin typeface="Proxima Nova"/>
                <a:ea typeface="Proxima Nova"/>
                <a:cs typeface="Proxima Nova"/>
                <a:sym typeface="Proxima Nova"/>
              </a:rPr>
              <a:t>George Thompson</a:t>
            </a:r>
            <a:endParaRPr>
              <a:solidFill>
                <a:schemeClr val="lt1"/>
              </a:solidFill>
              <a:latin typeface="Proxima Nova"/>
              <a:ea typeface="Proxima Nova"/>
              <a:cs typeface="Proxima Nova"/>
              <a:sym typeface="Proxima Nova"/>
            </a:endParaRPr>
          </a:p>
          <a:p>
            <a:pPr marL="0" lvl="0" indent="0" algn="l" rtl="0">
              <a:spcBef>
                <a:spcPts val="0"/>
              </a:spcBef>
              <a:spcAft>
                <a:spcPts val="0"/>
              </a:spcAft>
              <a:buNone/>
            </a:pPr>
            <a:endParaRPr>
              <a:solidFill>
                <a:schemeClr val="lt1"/>
              </a:solidFill>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0"/>
          <p:cNvSpPr txBox="1">
            <a:spLocks noGrp="1"/>
          </p:cNvSpPr>
          <p:nvPr>
            <p:ph type="subTitle" idx="4294967295"/>
          </p:nvPr>
        </p:nvSpPr>
        <p:spPr>
          <a:xfrm>
            <a:off x="854425" y="809625"/>
            <a:ext cx="8047500" cy="41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000">
                <a:solidFill>
                  <a:schemeClr val="dk1"/>
                </a:solidFill>
                <a:latin typeface="Arial"/>
                <a:ea typeface="Arial"/>
                <a:cs typeface="Arial"/>
                <a:sym typeface="Arial"/>
              </a:rPr>
              <a:t>As a quick update on Board responsibilities, here are some topline numbers:  Club Members - 732, Grounds - 3.5 acres, Docks - 700+ lineal feet (213+ meters), Sailing Fleet - 44 boats, Coaching fleet - 3 boats, Tennis Courts - 3, Pickleball Court, Clubhouse, Tennis Hut - 1 each.</a:t>
            </a:r>
            <a:endParaRPr sz="1000">
              <a:solidFill>
                <a:schemeClr val="dk1"/>
              </a:solidFill>
              <a:latin typeface="Arial"/>
              <a:ea typeface="Arial"/>
              <a:cs typeface="Arial"/>
              <a:sym typeface="Arial"/>
            </a:endParaRPr>
          </a:p>
          <a:p>
            <a:pPr marL="0" lvl="0" indent="0" algn="l" rtl="0">
              <a:spcBef>
                <a:spcPts val="0"/>
              </a:spcBef>
              <a:spcAft>
                <a:spcPts val="0"/>
              </a:spcAft>
              <a:buNone/>
            </a:pPr>
            <a:endParaRPr sz="1000">
              <a:solidFill>
                <a:schemeClr val="dk1"/>
              </a:solidFill>
              <a:latin typeface="Arial"/>
              <a:ea typeface="Arial"/>
              <a:cs typeface="Arial"/>
              <a:sym typeface="Arial"/>
            </a:endParaRPr>
          </a:p>
          <a:p>
            <a:pPr marL="0" lvl="0" indent="0" algn="l" rtl="0">
              <a:spcBef>
                <a:spcPts val="0"/>
              </a:spcBef>
              <a:spcAft>
                <a:spcPts val="0"/>
              </a:spcAft>
              <a:buNone/>
            </a:pPr>
            <a:r>
              <a:rPr lang="es" sz="1000">
                <a:solidFill>
                  <a:schemeClr val="dk1"/>
                </a:solidFill>
                <a:latin typeface="Arial"/>
                <a:ea typeface="Arial"/>
                <a:cs typeface="Arial"/>
                <a:sym typeface="Arial"/>
              </a:rPr>
              <a:t>Here is a summary of our 2022/23 projects:</a:t>
            </a:r>
            <a:endParaRPr sz="1000">
              <a:solidFill>
                <a:schemeClr val="dk1"/>
              </a:solidFill>
              <a:latin typeface="Arial"/>
              <a:ea typeface="Arial"/>
              <a:cs typeface="Arial"/>
              <a:sym typeface="Arial"/>
            </a:endParaRPr>
          </a:p>
          <a:p>
            <a:pPr marL="0" lvl="0" indent="0" algn="l" rtl="0">
              <a:spcBef>
                <a:spcPts val="0"/>
              </a:spcBef>
              <a:spcAft>
                <a:spcPts val="0"/>
              </a:spcAft>
              <a:buNone/>
            </a:pPr>
            <a:r>
              <a:rPr lang="es" sz="1000">
                <a:solidFill>
                  <a:schemeClr val="dk1"/>
                </a:solidFill>
                <a:latin typeface="Arial"/>
                <a:ea typeface="Arial"/>
                <a:cs typeface="Arial"/>
                <a:sym typeface="Arial"/>
              </a:rPr>
              <a:t> </a:t>
            </a:r>
            <a:endParaRPr sz="1000">
              <a:solidFill>
                <a:schemeClr val="dk1"/>
              </a:solidFill>
              <a:latin typeface="Arial"/>
              <a:ea typeface="Arial"/>
              <a:cs typeface="Arial"/>
              <a:sym typeface="Arial"/>
            </a:endParaRPr>
          </a:p>
          <a:p>
            <a:pPr marL="0" lvl="0" indent="0" algn="l" rtl="0">
              <a:spcBef>
                <a:spcPts val="0"/>
              </a:spcBef>
              <a:spcAft>
                <a:spcPts val="0"/>
              </a:spcAft>
              <a:buNone/>
            </a:pPr>
            <a:r>
              <a:rPr lang="es" sz="1000" b="1">
                <a:solidFill>
                  <a:schemeClr val="dk1"/>
                </a:solidFill>
                <a:latin typeface="Arial"/>
                <a:ea typeface="Arial"/>
                <a:cs typeface="Arial"/>
                <a:sym typeface="Arial"/>
              </a:rPr>
              <a:t>Membership Fees Restructuring</a:t>
            </a:r>
            <a:endParaRPr sz="1000" b="1">
              <a:solidFill>
                <a:schemeClr val="dk1"/>
              </a:solidFill>
              <a:latin typeface="Arial"/>
              <a:ea typeface="Arial"/>
              <a:cs typeface="Arial"/>
              <a:sym typeface="Arial"/>
            </a:endParaRPr>
          </a:p>
          <a:p>
            <a:pPr marL="0" lvl="0" indent="0" algn="l" rtl="0">
              <a:spcBef>
                <a:spcPts val="0"/>
              </a:spcBef>
              <a:spcAft>
                <a:spcPts val="0"/>
              </a:spcAft>
              <a:buNone/>
            </a:pPr>
            <a:r>
              <a:rPr lang="es" sz="1000">
                <a:solidFill>
                  <a:schemeClr val="dk1"/>
                </a:solidFill>
                <a:latin typeface="Arial"/>
                <a:ea typeface="Arial"/>
                <a:cs typeface="Arial"/>
                <a:sym typeface="Arial"/>
              </a:rPr>
              <a:t> </a:t>
            </a:r>
            <a:endParaRPr sz="1000">
              <a:solidFill>
                <a:schemeClr val="dk1"/>
              </a:solidFill>
              <a:latin typeface="Arial"/>
              <a:ea typeface="Arial"/>
              <a:cs typeface="Arial"/>
              <a:sym typeface="Arial"/>
            </a:endParaRPr>
          </a:p>
          <a:p>
            <a:pPr marL="0" lvl="0" indent="0" algn="l" rtl="0">
              <a:spcBef>
                <a:spcPts val="0"/>
              </a:spcBef>
              <a:spcAft>
                <a:spcPts val="0"/>
              </a:spcAft>
              <a:buNone/>
            </a:pPr>
            <a:r>
              <a:rPr lang="es" sz="1000" b="1">
                <a:solidFill>
                  <a:schemeClr val="dk1"/>
                </a:solidFill>
                <a:latin typeface="Arial"/>
                <a:ea typeface="Arial"/>
                <a:cs typeface="Arial"/>
                <a:sym typeface="Arial"/>
              </a:rPr>
              <a:t>Amy Jacobs</a:t>
            </a:r>
            <a:r>
              <a:rPr lang="es" sz="1000">
                <a:solidFill>
                  <a:schemeClr val="dk1"/>
                </a:solidFill>
                <a:latin typeface="Arial"/>
                <a:ea typeface="Arial"/>
                <a:cs typeface="Arial"/>
                <a:sym typeface="Arial"/>
              </a:rPr>
              <a:t> provided analytics and worked with me on our new membership fees structure based on individual all-inclusive memberships which is a departure from the family membership structure with different tiers for Sailing and Tennis.  Under the new structure we’ve eliminated the perceptions of one set of programs subsidizing the other, and, smaller or single-parent families subsidizing larger ones.  We’ve also introduced a low-cost Social Membership allowing those not participating directly in Sailing or Tennis to be connected with the club and allowing them to register their children for activities.  Young adult and child fees are nominal and designed to keep young adults with the club and to keep fees as low as possible for young families.</a:t>
            </a:r>
            <a:endParaRPr sz="1000">
              <a:solidFill>
                <a:schemeClr val="dk1"/>
              </a:solidFill>
              <a:latin typeface="Arial"/>
              <a:ea typeface="Arial"/>
              <a:cs typeface="Arial"/>
              <a:sym typeface="Arial"/>
            </a:endParaRPr>
          </a:p>
          <a:p>
            <a:pPr marL="0" lvl="0" indent="0" algn="l" rtl="0">
              <a:spcBef>
                <a:spcPts val="0"/>
              </a:spcBef>
              <a:spcAft>
                <a:spcPts val="0"/>
              </a:spcAft>
              <a:buNone/>
            </a:pPr>
            <a:r>
              <a:rPr lang="es" sz="1000">
                <a:solidFill>
                  <a:schemeClr val="dk1"/>
                </a:solidFill>
                <a:latin typeface="Arial"/>
                <a:ea typeface="Arial"/>
                <a:cs typeface="Arial"/>
                <a:sym typeface="Arial"/>
              </a:rPr>
              <a:t> </a:t>
            </a:r>
            <a:endParaRPr sz="1000">
              <a:solidFill>
                <a:schemeClr val="dk1"/>
              </a:solidFill>
              <a:latin typeface="Arial"/>
              <a:ea typeface="Arial"/>
              <a:cs typeface="Arial"/>
              <a:sym typeface="Arial"/>
            </a:endParaRPr>
          </a:p>
          <a:p>
            <a:pPr marL="0" lvl="0" indent="0" algn="l" rtl="0">
              <a:spcBef>
                <a:spcPts val="0"/>
              </a:spcBef>
              <a:spcAft>
                <a:spcPts val="0"/>
              </a:spcAft>
              <a:buNone/>
            </a:pPr>
            <a:r>
              <a:rPr lang="es" sz="1000" b="1">
                <a:solidFill>
                  <a:schemeClr val="dk1"/>
                </a:solidFill>
                <a:latin typeface="Arial"/>
                <a:ea typeface="Arial"/>
                <a:cs typeface="Arial"/>
                <a:sym typeface="Arial"/>
              </a:rPr>
              <a:t>New Court Reserve Software</a:t>
            </a:r>
            <a:endParaRPr sz="1000" b="1">
              <a:solidFill>
                <a:schemeClr val="dk1"/>
              </a:solidFill>
              <a:latin typeface="Arial"/>
              <a:ea typeface="Arial"/>
              <a:cs typeface="Arial"/>
              <a:sym typeface="Arial"/>
            </a:endParaRPr>
          </a:p>
          <a:p>
            <a:pPr marL="0" lvl="0" indent="0" algn="l" rtl="0">
              <a:spcBef>
                <a:spcPts val="0"/>
              </a:spcBef>
              <a:spcAft>
                <a:spcPts val="0"/>
              </a:spcAft>
              <a:buNone/>
            </a:pPr>
            <a:r>
              <a:rPr lang="es" sz="1000">
                <a:solidFill>
                  <a:schemeClr val="dk1"/>
                </a:solidFill>
                <a:latin typeface="Arial"/>
                <a:ea typeface="Arial"/>
                <a:cs typeface="Arial"/>
                <a:sym typeface="Arial"/>
              </a:rPr>
              <a:t> </a:t>
            </a:r>
            <a:endParaRPr sz="1000">
              <a:solidFill>
                <a:schemeClr val="dk1"/>
              </a:solidFill>
              <a:latin typeface="Arial"/>
              <a:ea typeface="Arial"/>
              <a:cs typeface="Arial"/>
              <a:sym typeface="Arial"/>
            </a:endParaRPr>
          </a:p>
          <a:p>
            <a:pPr marL="0" lvl="0" indent="0" algn="l" rtl="0">
              <a:spcBef>
                <a:spcPts val="0"/>
              </a:spcBef>
              <a:spcAft>
                <a:spcPts val="0"/>
              </a:spcAft>
              <a:buNone/>
            </a:pPr>
            <a:r>
              <a:rPr lang="es" sz="1000" b="1">
                <a:solidFill>
                  <a:schemeClr val="dk1"/>
                </a:solidFill>
                <a:latin typeface="Arial"/>
                <a:ea typeface="Arial"/>
                <a:cs typeface="Arial"/>
                <a:sym typeface="Arial"/>
              </a:rPr>
              <a:t>Tom Pitfield</a:t>
            </a:r>
            <a:r>
              <a:rPr lang="es" sz="1000">
                <a:solidFill>
                  <a:schemeClr val="dk1"/>
                </a:solidFill>
                <a:latin typeface="Arial"/>
                <a:ea typeface="Arial"/>
                <a:cs typeface="Arial"/>
                <a:sym typeface="Arial"/>
              </a:rPr>
              <a:t> spearheaded the project working with a group of our Board members and generously donating staff time and resources of his company Data Sciences.  They researched 32 different tools to replace Mindbody, TennisBookings.com and Checklick which were causing us issues for various reasons, not limited to TennisBookings.com being shut down altogether.  They landed on CourtReserve which we launched this spring.  Checklick however is the national standard for junior sailing evaluations and we continue to use it for that purpose only. All other bookings and transactions are now done through CourtReserve which has been very well-received by our members.</a:t>
            </a:r>
            <a:endParaRPr sz="1000">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lnSpc>
                <a:spcPct val="100000"/>
              </a:lnSpc>
              <a:spcBef>
                <a:spcPts val="1000"/>
              </a:spcBef>
              <a:spcAft>
                <a:spcPts val="0"/>
              </a:spcAft>
              <a:buNone/>
            </a:pP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200"/>
              <a:buNone/>
            </a:pPr>
            <a:endParaRPr sz="1800" b="1">
              <a:latin typeface="Calibri"/>
              <a:ea typeface="Calibri"/>
              <a:cs typeface="Calibri"/>
              <a:sym typeface="Calibri"/>
            </a:endParaRPr>
          </a:p>
        </p:txBody>
      </p:sp>
      <p:sp>
        <p:nvSpPr>
          <p:cNvPr id="233" name="Google Shape;233;p10"/>
          <p:cNvSpPr txBox="1">
            <a:spLocks noGrp="1"/>
          </p:cNvSpPr>
          <p:nvPr>
            <p:ph type="ctrTitle"/>
          </p:nvPr>
        </p:nvSpPr>
        <p:spPr>
          <a:xfrm>
            <a:off x="1208425" y="166125"/>
            <a:ext cx="7693500" cy="643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s" sz="1900" b="1">
                <a:solidFill>
                  <a:srgbClr val="000000"/>
                </a:solidFill>
                <a:latin typeface="Merriweather Sans"/>
                <a:ea typeface="Merriweather Sans"/>
                <a:cs typeface="Merriweather Sans"/>
                <a:sym typeface="Merriweather Sans"/>
              </a:rPr>
              <a:t>SLYC Commodore’s Report</a:t>
            </a:r>
            <a:endParaRPr sz="1900" b="1">
              <a:solidFill>
                <a:srgbClr val="000000"/>
              </a:solidFill>
              <a:latin typeface="Merriweather Sans"/>
              <a:ea typeface="Merriweather Sans"/>
              <a:cs typeface="Merriweather Sans"/>
              <a:sym typeface="Merriweather Sans"/>
            </a:endParaRPr>
          </a:p>
          <a:p>
            <a:pPr marL="0" lvl="0" indent="0" algn="ctr" rtl="0">
              <a:lnSpc>
                <a:spcPct val="100000"/>
              </a:lnSpc>
              <a:spcBef>
                <a:spcPts val="0"/>
              </a:spcBef>
              <a:spcAft>
                <a:spcPts val="0"/>
              </a:spcAft>
              <a:buSzPts val="3600"/>
              <a:buNone/>
            </a:pPr>
            <a:r>
              <a:rPr lang="es" sz="1400" b="1">
                <a:solidFill>
                  <a:srgbClr val="000000"/>
                </a:solidFill>
                <a:latin typeface="Merriweather Sans"/>
                <a:ea typeface="Merriweather Sans"/>
                <a:cs typeface="Merriweather Sans"/>
                <a:sym typeface="Merriweather Sans"/>
              </a:rPr>
              <a:t>Greg Plant</a:t>
            </a:r>
            <a:endParaRPr sz="1400" b="1">
              <a:solidFill>
                <a:srgbClr val="000000"/>
              </a:solidFill>
              <a:latin typeface="Merriweather Sans"/>
              <a:ea typeface="Merriweather Sans"/>
              <a:cs typeface="Merriweather Sans"/>
              <a:sym typeface="Merriweather Sans"/>
            </a:endParaRPr>
          </a:p>
          <a:p>
            <a:pPr marL="0" lvl="0" indent="0" algn="ctr" rtl="0">
              <a:lnSpc>
                <a:spcPct val="100000"/>
              </a:lnSpc>
              <a:spcBef>
                <a:spcPts val="0"/>
              </a:spcBef>
              <a:spcAft>
                <a:spcPts val="0"/>
              </a:spcAft>
              <a:buSzPts val="3600"/>
              <a:buNone/>
            </a:pPr>
            <a:endParaRPr sz="1300" b="1">
              <a:solidFill>
                <a:srgbClr val="000000"/>
              </a:solidFill>
              <a:latin typeface="Merriweather Sans"/>
              <a:ea typeface="Merriweather Sans"/>
              <a:cs typeface="Merriweather Sans"/>
              <a:sym typeface="Merriweather Sans"/>
            </a:endParaRPr>
          </a:p>
        </p:txBody>
      </p:sp>
      <p:sp>
        <p:nvSpPr>
          <p:cNvPr id="234" name="Google Shape;234;p10"/>
          <p:cNvSpPr txBox="1"/>
          <p:nvPr/>
        </p:nvSpPr>
        <p:spPr>
          <a:xfrm>
            <a:off x="220375" y="133300"/>
            <a:ext cx="911400" cy="53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Zilla Slab"/>
                <a:ea typeface="Zilla Slab"/>
                <a:cs typeface="Zilla Slab"/>
                <a:sym typeface="Zilla Slab"/>
              </a:rPr>
              <a:t>5.0</a:t>
            </a:r>
            <a:endParaRPr sz="1400" b="1" i="0" u="none" strike="noStrike" cap="none">
              <a:solidFill>
                <a:srgbClr val="000000"/>
              </a:solidFill>
              <a:latin typeface="Zilla Slab"/>
              <a:ea typeface="Zilla Slab"/>
              <a:cs typeface="Zilla Slab"/>
              <a:sym typeface="Zilla Slab"/>
            </a:endParaRPr>
          </a:p>
        </p:txBody>
      </p:sp>
      <p:pic>
        <p:nvPicPr>
          <p:cNvPr id="235" name="Google Shape;235;p10"/>
          <p:cNvPicPr preferRelativeResize="0"/>
          <p:nvPr/>
        </p:nvPicPr>
        <p:blipFill rotWithShape="1">
          <a:blip r:embed="rId3">
            <a:alphaModFix/>
          </a:blip>
          <a:srcRect/>
          <a:stretch/>
        </p:blipFill>
        <p:spPr>
          <a:xfrm>
            <a:off x="8607350" y="4636650"/>
            <a:ext cx="410450" cy="381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1"/>
          <p:cNvSpPr txBox="1">
            <a:spLocks noGrp="1"/>
          </p:cNvSpPr>
          <p:nvPr>
            <p:ph type="subTitle" idx="4294967295"/>
          </p:nvPr>
        </p:nvSpPr>
        <p:spPr>
          <a:xfrm>
            <a:off x="914900" y="591025"/>
            <a:ext cx="8113200" cy="295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100" b="1">
                <a:solidFill>
                  <a:schemeClr val="dk1"/>
                </a:solidFill>
                <a:latin typeface="Arial"/>
                <a:ea typeface="Arial"/>
                <a:cs typeface="Arial"/>
                <a:sym typeface="Arial"/>
              </a:rPr>
              <a:t>Court 1 Drainage Remediation and Landscaping</a:t>
            </a:r>
            <a:endParaRPr sz="1100" b="1">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b="1">
                <a:solidFill>
                  <a:schemeClr val="dk1"/>
                </a:solidFill>
                <a:latin typeface="Arial"/>
                <a:ea typeface="Arial"/>
                <a:cs typeface="Arial"/>
                <a:sym typeface="Arial"/>
              </a:rPr>
              <a:t>Jason Colbert</a:t>
            </a:r>
            <a:r>
              <a:rPr lang="es" sz="1100">
                <a:solidFill>
                  <a:schemeClr val="dk1"/>
                </a:solidFill>
                <a:latin typeface="Arial"/>
                <a:ea typeface="Arial"/>
                <a:cs typeface="Arial"/>
                <a:sym typeface="Arial"/>
              </a:rPr>
              <a:t> coordinated the project to fix the eroded path at the south end of Court 1 and to replace the river rock slopes which were unusable.  The result is proper drainage for the area including a tiered rock retaining wall which acts as an amphitheatre style seating area for classes and casual use, as well as an enlarged yard area for general use adjacent to the Clubhouse.  An amazing improvement to our grounds under constant use.</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b="1">
                <a:solidFill>
                  <a:schemeClr val="dk1"/>
                </a:solidFill>
                <a:latin typeface="Arial"/>
                <a:ea typeface="Arial"/>
                <a:cs typeface="Arial"/>
                <a:sym typeface="Arial"/>
              </a:rPr>
              <a:t>Expanding Docks</a:t>
            </a:r>
            <a:endParaRPr sz="1100" b="1">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Jason also coordinated the expansion of our docks which is a work in progress to expand capacity and help reduce our parking congestion issue during peak times.</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b="1">
                <a:solidFill>
                  <a:schemeClr val="dk1"/>
                </a:solidFill>
                <a:latin typeface="Arial"/>
                <a:ea typeface="Arial"/>
                <a:cs typeface="Arial"/>
                <a:sym typeface="Arial"/>
              </a:rPr>
              <a:t>Clubhouse Fire Safety Upgrade</a:t>
            </a:r>
            <a:endParaRPr sz="1100" b="1">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The Clubhouse needs some work to bring it up to current building code and we are speaking with the Township of Douro-Dummer and through our insurance broker Mitchell Sandham to our insurance company Premier Canada to ensure the building meets current standards.  We are working with the design team of </a:t>
            </a:r>
            <a:r>
              <a:rPr lang="es" sz="1100" b="1">
                <a:solidFill>
                  <a:schemeClr val="dk1"/>
                </a:solidFill>
                <a:latin typeface="Arial"/>
                <a:ea typeface="Arial"/>
                <a:cs typeface="Arial"/>
                <a:sym typeface="Arial"/>
              </a:rPr>
              <a:t>Chris Tworkowski</a:t>
            </a:r>
            <a:r>
              <a:rPr lang="es" sz="1100">
                <a:solidFill>
                  <a:schemeClr val="dk1"/>
                </a:solidFill>
                <a:latin typeface="Arial"/>
                <a:ea typeface="Arial"/>
                <a:cs typeface="Arial"/>
                <a:sym typeface="Arial"/>
              </a:rPr>
              <a:t> and </a:t>
            </a:r>
            <a:r>
              <a:rPr lang="es" sz="1100" b="1">
                <a:solidFill>
                  <a:schemeClr val="dk1"/>
                </a:solidFill>
                <a:latin typeface="Arial"/>
                <a:ea typeface="Arial"/>
                <a:cs typeface="Arial"/>
                <a:sym typeface="Arial"/>
              </a:rPr>
              <a:t>Sandy Smith</a:t>
            </a:r>
            <a:r>
              <a:rPr lang="es" sz="1100">
                <a:solidFill>
                  <a:schemeClr val="dk1"/>
                </a:solidFill>
                <a:latin typeface="Arial"/>
                <a:ea typeface="Arial"/>
                <a:cs typeface="Arial"/>
                <a:sym typeface="Arial"/>
              </a:rPr>
              <a:t> who updated the store a few years ago.  Once plans and permits are ready, we’ll start getting quotes and will be able to engage the Stony Lake Heritage Foundation</a:t>
            </a:r>
            <a:r>
              <a:rPr lang="es" sz="1100" b="1">
                <a:solidFill>
                  <a:schemeClr val="dk1"/>
                </a:solidFill>
                <a:latin typeface="Arial"/>
                <a:ea typeface="Arial"/>
                <a:cs typeface="Arial"/>
                <a:sym typeface="Arial"/>
              </a:rPr>
              <a:t> </a:t>
            </a:r>
            <a:r>
              <a:rPr lang="es" sz="1100">
                <a:solidFill>
                  <a:schemeClr val="dk1"/>
                </a:solidFill>
                <a:latin typeface="Arial"/>
                <a:ea typeface="Arial"/>
                <a:cs typeface="Arial"/>
                <a:sym typeface="Arial"/>
              </a:rPr>
              <a:t>for financial assistance and start work on the upgrade as soon as possible.</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endParaRPr sz="1100" b="1">
              <a:solidFill>
                <a:schemeClr val="dk1"/>
              </a:solidFill>
              <a:latin typeface="Arial"/>
              <a:ea typeface="Arial"/>
              <a:cs typeface="Arial"/>
              <a:sym typeface="Arial"/>
            </a:endParaRPr>
          </a:p>
          <a:p>
            <a:pPr marL="0" lvl="0" indent="0" algn="l" rtl="0">
              <a:spcBef>
                <a:spcPts val="0"/>
              </a:spcBef>
              <a:spcAft>
                <a:spcPts val="0"/>
              </a:spcAft>
              <a:buNone/>
            </a:pPr>
            <a:endParaRPr sz="1100" b="1">
              <a:solidFill>
                <a:schemeClr val="dk1"/>
              </a:solidFill>
              <a:latin typeface="Arial"/>
              <a:ea typeface="Arial"/>
              <a:cs typeface="Arial"/>
              <a:sym typeface="Arial"/>
            </a:endParaRPr>
          </a:p>
          <a:p>
            <a:pPr marL="0" lvl="0" indent="0" algn="l" rtl="0">
              <a:spcBef>
                <a:spcPts val="0"/>
              </a:spcBef>
              <a:spcAft>
                <a:spcPts val="0"/>
              </a:spcAft>
              <a:buNone/>
            </a:pPr>
            <a:endParaRPr sz="1100" b="1">
              <a:solidFill>
                <a:schemeClr val="dk1"/>
              </a:solidFill>
              <a:latin typeface="Arial"/>
              <a:ea typeface="Arial"/>
              <a:cs typeface="Arial"/>
              <a:sym typeface="Arial"/>
            </a:endParaRPr>
          </a:p>
          <a:p>
            <a:pPr marL="0" lvl="0" indent="0" algn="l" rtl="0">
              <a:spcBef>
                <a:spcPts val="0"/>
              </a:spcBef>
              <a:spcAft>
                <a:spcPts val="0"/>
              </a:spcAft>
              <a:buNone/>
            </a:pPr>
            <a:endParaRPr sz="1100" b="1">
              <a:solidFill>
                <a:schemeClr val="dk1"/>
              </a:solidFill>
              <a:latin typeface="Arial"/>
              <a:ea typeface="Arial"/>
              <a:cs typeface="Arial"/>
              <a:sym typeface="Arial"/>
            </a:endParaRPr>
          </a:p>
          <a:p>
            <a:pPr marL="0" lvl="0" indent="0" algn="l" rtl="0">
              <a:spcBef>
                <a:spcPts val="0"/>
              </a:spcBef>
              <a:spcAft>
                <a:spcPts val="0"/>
              </a:spcAft>
              <a:buNone/>
            </a:pPr>
            <a:endParaRPr sz="1100" b="1">
              <a:solidFill>
                <a:schemeClr val="dk1"/>
              </a:solidFill>
              <a:latin typeface="Arial"/>
              <a:ea typeface="Arial"/>
              <a:cs typeface="Arial"/>
              <a:sym typeface="Arial"/>
            </a:endParaRPr>
          </a:p>
          <a:p>
            <a:pPr marL="0" lvl="0" indent="0" algn="l" rtl="0">
              <a:spcBef>
                <a:spcPts val="0"/>
              </a:spcBef>
              <a:spcAft>
                <a:spcPts val="0"/>
              </a:spcAft>
              <a:buNone/>
            </a:pPr>
            <a:endParaRPr sz="1100" b="1">
              <a:solidFill>
                <a:schemeClr val="dk1"/>
              </a:solidFill>
              <a:latin typeface="Arial"/>
              <a:ea typeface="Arial"/>
              <a:cs typeface="Arial"/>
              <a:sym typeface="Arial"/>
            </a:endParaRPr>
          </a:p>
          <a:p>
            <a:pPr marL="0" lvl="0" indent="0" algn="l" rtl="0">
              <a:spcBef>
                <a:spcPts val="0"/>
              </a:spcBef>
              <a:spcAft>
                <a:spcPts val="0"/>
              </a:spcAft>
              <a:buNone/>
            </a:pPr>
            <a:endParaRPr sz="1100" b="1">
              <a:solidFill>
                <a:schemeClr val="dk1"/>
              </a:solidFill>
              <a:latin typeface="Arial"/>
              <a:ea typeface="Arial"/>
              <a:cs typeface="Arial"/>
              <a:sym typeface="Arial"/>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200"/>
              <a:buNone/>
            </a:pP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200"/>
              <a:buNone/>
            </a:pPr>
            <a:endParaRPr sz="1800" b="1">
              <a:latin typeface="Calibri"/>
              <a:ea typeface="Calibri"/>
              <a:cs typeface="Calibri"/>
              <a:sym typeface="Calibri"/>
            </a:endParaRPr>
          </a:p>
        </p:txBody>
      </p:sp>
      <p:sp>
        <p:nvSpPr>
          <p:cNvPr id="241" name="Google Shape;241;p11"/>
          <p:cNvSpPr txBox="1">
            <a:spLocks noGrp="1"/>
          </p:cNvSpPr>
          <p:nvPr>
            <p:ph type="ctrTitle"/>
          </p:nvPr>
        </p:nvSpPr>
        <p:spPr>
          <a:xfrm>
            <a:off x="914900" y="133300"/>
            <a:ext cx="3849600" cy="537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s" sz="1400" b="1">
                <a:solidFill>
                  <a:srgbClr val="000000"/>
                </a:solidFill>
                <a:latin typeface="Merriweather Sans"/>
                <a:ea typeface="Merriweather Sans"/>
                <a:cs typeface="Merriweather Sans"/>
                <a:sym typeface="Merriweather Sans"/>
              </a:rPr>
              <a:t>SLYC Commodore’s Report con’t</a:t>
            </a:r>
            <a:endParaRPr sz="1400" b="1">
              <a:solidFill>
                <a:srgbClr val="000000"/>
              </a:solidFill>
              <a:latin typeface="Merriweather Sans"/>
              <a:ea typeface="Merriweather Sans"/>
              <a:cs typeface="Merriweather Sans"/>
              <a:sym typeface="Merriweather Sans"/>
            </a:endParaRPr>
          </a:p>
          <a:p>
            <a:pPr marL="0" lvl="0" indent="0" algn="l" rtl="0">
              <a:lnSpc>
                <a:spcPct val="100000"/>
              </a:lnSpc>
              <a:spcBef>
                <a:spcPts val="0"/>
              </a:spcBef>
              <a:spcAft>
                <a:spcPts val="0"/>
              </a:spcAft>
              <a:buSzPts val="3600"/>
              <a:buNone/>
            </a:pPr>
            <a:endParaRPr sz="1300" b="1">
              <a:solidFill>
                <a:srgbClr val="000000"/>
              </a:solidFill>
              <a:latin typeface="Merriweather Sans"/>
              <a:ea typeface="Merriweather Sans"/>
              <a:cs typeface="Merriweather Sans"/>
              <a:sym typeface="Merriweather Sans"/>
            </a:endParaRPr>
          </a:p>
        </p:txBody>
      </p:sp>
      <p:sp>
        <p:nvSpPr>
          <p:cNvPr id="242" name="Google Shape;242;p11"/>
          <p:cNvSpPr txBox="1"/>
          <p:nvPr/>
        </p:nvSpPr>
        <p:spPr>
          <a:xfrm>
            <a:off x="220375" y="133300"/>
            <a:ext cx="911400" cy="53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Zilla Slab"/>
                <a:ea typeface="Zilla Slab"/>
                <a:cs typeface="Zilla Slab"/>
                <a:sym typeface="Zilla Slab"/>
              </a:rPr>
              <a:t>5.0</a:t>
            </a:r>
            <a:endParaRPr sz="1400" b="1" i="0" u="none" strike="noStrike" cap="none">
              <a:solidFill>
                <a:srgbClr val="000000"/>
              </a:solidFill>
              <a:latin typeface="Zilla Slab"/>
              <a:ea typeface="Zilla Slab"/>
              <a:cs typeface="Zilla Slab"/>
              <a:sym typeface="Zilla Slab"/>
            </a:endParaRPr>
          </a:p>
        </p:txBody>
      </p:sp>
      <p:pic>
        <p:nvPicPr>
          <p:cNvPr id="243" name="Google Shape;243;p11"/>
          <p:cNvPicPr preferRelativeResize="0"/>
          <p:nvPr/>
        </p:nvPicPr>
        <p:blipFill rotWithShape="1">
          <a:blip r:embed="rId3">
            <a:alphaModFix/>
          </a:blip>
          <a:srcRect/>
          <a:stretch/>
        </p:blipFill>
        <p:spPr>
          <a:xfrm>
            <a:off x="8607350" y="4636650"/>
            <a:ext cx="410450" cy="381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23bd1f6b749_0_7"/>
          <p:cNvSpPr txBox="1">
            <a:spLocks noGrp="1"/>
          </p:cNvSpPr>
          <p:nvPr>
            <p:ph type="subTitle" idx="4294967295"/>
          </p:nvPr>
        </p:nvSpPr>
        <p:spPr>
          <a:xfrm>
            <a:off x="914900" y="591025"/>
            <a:ext cx="8113200" cy="295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100" b="1">
                <a:solidFill>
                  <a:schemeClr val="dk1"/>
                </a:solidFill>
                <a:latin typeface="Arial"/>
                <a:ea typeface="Arial"/>
                <a:cs typeface="Arial"/>
                <a:sym typeface="Arial"/>
              </a:rPr>
              <a:t>Safe Sport</a:t>
            </a:r>
            <a:endParaRPr sz="1100" b="1">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Under Ontario Sailing, member clubs are required to adopt a Safe Sport Policy which lives up to the general principles and commitment of the Universal Code of Conduct to Prevent and Address Maltreatment in Sport (UCCMS).  Ontario Sailing is working with SLYC in creating a set of documents and an implementation strategy for our club.  Our current Codes of Conduct will be replaced by the new policy.  SLYC’s Safe Sport Committee is made up of </a:t>
            </a:r>
            <a:r>
              <a:rPr lang="es" sz="1100" b="1">
                <a:solidFill>
                  <a:schemeClr val="dk1"/>
                </a:solidFill>
                <a:latin typeface="Arial"/>
                <a:ea typeface="Arial"/>
                <a:cs typeface="Arial"/>
                <a:sym typeface="Arial"/>
              </a:rPr>
              <a:t>Andrew Rush, Dave Anderson, Kevin O’Callaghan</a:t>
            </a:r>
            <a:r>
              <a:rPr lang="es" sz="1100">
                <a:solidFill>
                  <a:schemeClr val="dk1"/>
                </a:solidFill>
                <a:latin typeface="Arial"/>
                <a:ea typeface="Arial"/>
                <a:cs typeface="Arial"/>
                <a:sym typeface="Arial"/>
              </a:rPr>
              <a:t>, </a:t>
            </a:r>
            <a:r>
              <a:rPr lang="es" sz="1100" b="1">
                <a:solidFill>
                  <a:schemeClr val="dk1"/>
                </a:solidFill>
                <a:latin typeface="Arial"/>
                <a:ea typeface="Arial"/>
                <a:cs typeface="Arial"/>
                <a:sym typeface="Arial"/>
              </a:rPr>
              <a:t>Rich Lavery</a:t>
            </a:r>
            <a:r>
              <a:rPr lang="es" sz="1100">
                <a:solidFill>
                  <a:schemeClr val="dk1"/>
                </a:solidFill>
                <a:latin typeface="Arial"/>
                <a:ea typeface="Arial"/>
                <a:cs typeface="Arial"/>
                <a:sym typeface="Arial"/>
              </a:rPr>
              <a:t> and myself, and we are in the process of finalizing the policy with the goal of adopting it and putting it into practice for the 2024 Season. </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b="1">
                <a:solidFill>
                  <a:schemeClr val="dk1"/>
                </a:solidFill>
                <a:latin typeface="Arial"/>
                <a:ea typeface="Arial"/>
                <a:cs typeface="Arial"/>
                <a:sym typeface="Arial"/>
              </a:rPr>
              <a:t>Strategic Plan</a:t>
            </a:r>
            <a:endParaRPr sz="1100" b="1">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b="1">
                <a:solidFill>
                  <a:schemeClr val="dk1"/>
                </a:solidFill>
                <a:latin typeface="Arial"/>
                <a:ea typeface="Arial"/>
                <a:cs typeface="Arial"/>
                <a:sym typeface="Arial"/>
              </a:rPr>
              <a:t>Dave Bart</a:t>
            </a:r>
            <a:r>
              <a:rPr lang="es" sz="1100">
                <a:solidFill>
                  <a:schemeClr val="dk1"/>
                </a:solidFill>
                <a:latin typeface="Arial"/>
                <a:ea typeface="Arial"/>
                <a:cs typeface="Arial"/>
                <a:sym typeface="Arial"/>
              </a:rPr>
              <a:t>, our Fundraising Director has taken on the task of leading the process of creating a Strategic Plan for the club which will help inform our long term funding needs.</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b="1">
                <a:solidFill>
                  <a:schemeClr val="dk1"/>
                </a:solidFill>
                <a:latin typeface="Arial"/>
                <a:ea typeface="Arial"/>
                <a:cs typeface="Arial"/>
                <a:sym typeface="Arial"/>
              </a:rPr>
              <a:t>Club Records – Dropbox to Google Docs</a:t>
            </a:r>
            <a:endParaRPr sz="1100" b="1">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We are in the process of migrating our club documents and files from Dropbox to Google Docs.  </a:t>
            </a:r>
            <a:r>
              <a:rPr lang="es" sz="1100" b="1">
                <a:solidFill>
                  <a:schemeClr val="dk1"/>
                </a:solidFill>
                <a:latin typeface="Arial"/>
                <a:ea typeface="Arial"/>
                <a:cs typeface="Arial"/>
                <a:sym typeface="Arial"/>
              </a:rPr>
              <a:t>Beckie Bart </a:t>
            </a:r>
            <a:r>
              <a:rPr lang="es" sz="1100">
                <a:solidFill>
                  <a:schemeClr val="dk1"/>
                </a:solidFill>
                <a:latin typeface="Arial"/>
                <a:ea typeface="Arial"/>
                <a:cs typeface="Arial"/>
                <a:sym typeface="Arial"/>
              </a:rPr>
              <a:t>and </a:t>
            </a:r>
            <a:r>
              <a:rPr lang="es" sz="1100" b="1">
                <a:solidFill>
                  <a:schemeClr val="dk1"/>
                </a:solidFill>
                <a:latin typeface="Arial"/>
                <a:ea typeface="Arial"/>
                <a:cs typeface="Arial"/>
                <a:sym typeface="Arial"/>
              </a:rPr>
              <a:t>Amy Jacobs</a:t>
            </a:r>
            <a:r>
              <a:rPr lang="es" sz="1100">
                <a:solidFill>
                  <a:schemeClr val="dk1"/>
                </a:solidFill>
                <a:latin typeface="Arial"/>
                <a:ea typeface="Arial"/>
                <a:cs typeface="Arial"/>
                <a:sym typeface="Arial"/>
              </a:rPr>
              <a:t> have been very active in the project.</a:t>
            </a: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spcBef>
                <a:spcPts val="0"/>
              </a:spcBef>
              <a:spcAft>
                <a:spcPts val="0"/>
              </a:spcAft>
              <a:buNone/>
            </a:pPr>
            <a:r>
              <a:rPr lang="e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200"/>
              <a:buNone/>
            </a:pP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200"/>
              <a:buNone/>
            </a:pPr>
            <a:endParaRPr sz="1800" b="1">
              <a:latin typeface="Calibri"/>
              <a:ea typeface="Calibri"/>
              <a:cs typeface="Calibri"/>
              <a:sym typeface="Calibri"/>
            </a:endParaRPr>
          </a:p>
        </p:txBody>
      </p:sp>
      <p:sp>
        <p:nvSpPr>
          <p:cNvPr id="249" name="Google Shape;249;g23bd1f6b749_0_7"/>
          <p:cNvSpPr txBox="1">
            <a:spLocks noGrp="1"/>
          </p:cNvSpPr>
          <p:nvPr>
            <p:ph type="ctrTitle"/>
          </p:nvPr>
        </p:nvSpPr>
        <p:spPr>
          <a:xfrm>
            <a:off x="914900" y="133300"/>
            <a:ext cx="3849600" cy="537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s" sz="1400" b="1">
                <a:solidFill>
                  <a:srgbClr val="000000"/>
                </a:solidFill>
                <a:latin typeface="Merriweather Sans"/>
                <a:ea typeface="Merriweather Sans"/>
                <a:cs typeface="Merriweather Sans"/>
                <a:sym typeface="Merriweather Sans"/>
              </a:rPr>
              <a:t>SLYC Commodore’s Report con’t</a:t>
            </a:r>
            <a:endParaRPr sz="1400" b="1">
              <a:solidFill>
                <a:srgbClr val="000000"/>
              </a:solidFill>
              <a:latin typeface="Merriweather Sans"/>
              <a:ea typeface="Merriweather Sans"/>
              <a:cs typeface="Merriweather Sans"/>
              <a:sym typeface="Merriweather Sans"/>
            </a:endParaRPr>
          </a:p>
          <a:p>
            <a:pPr marL="0" lvl="0" indent="0" algn="l" rtl="0">
              <a:lnSpc>
                <a:spcPct val="100000"/>
              </a:lnSpc>
              <a:spcBef>
                <a:spcPts val="0"/>
              </a:spcBef>
              <a:spcAft>
                <a:spcPts val="0"/>
              </a:spcAft>
              <a:buSzPts val="3600"/>
              <a:buNone/>
            </a:pPr>
            <a:endParaRPr sz="1300" b="1">
              <a:solidFill>
                <a:srgbClr val="000000"/>
              </a:solidFill>
              <a:latin typeface="Merriweather Sans"/>
              <a:ea typeface="Merriweather Sans"/>
              <a:cs typeface="Merriweather Sans"/>
              <a:sym typeface="Merriweather Sans"/>
            </a:endParaRPr>
          </a:p>
        </p:txBody>
      </p:sp>
      <p:sp>
        <p:nvSpPr>
          <p:cNvPr id="250" name="Google Shape;250;g23bd1f6b749_0_7"/>
          <p:cNvSpPr txBox="1"/>
          <p:nvPr/>
        </p:nvSpPr>
        <p:spPr>
          <a:xfrm>
            <a:off x="220375" y="133300"/>
            <a:ext cx="911400" cy="53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Zilla Slab"/>
                <a:ea typeface="Zilla Slab"/>
                <a:cs typeface="Zilla Slab"/>
                <a:sym typeface="Zilla Slab"/>
              </a:rPr>
              <a:t>5.0</a:t>
            </a:r>
            <a:endParaRPr sz="1400" b="1" i="0" u="none" strike="noStrike" cap="none">
              <a:solidFill>
                <a:srgbClr val="000000"/>
              </a:solidFill>
              <a:latin typeface="Zilla Slab"/>
              <a:ea typeface="Zilla Slab"/>
              <a:cs typeface="Zilla Slab"/>
              <a:sym typeface="Zilla Slab"/>
            </a:endParaRPr>
          </a:p>
        </p:txBody>
      </p:sp>
      <p:pic>
        <p:nvPicPr>
          <p:cNvPr id="251" name="Google Shape;251;g23bd1f6b749_0_7"/>
          <p:cNvPicPr preferRelativeResize="0"/>
          <p:nvPr/>
        </p:nvPicPr>
        <p:blipFill rotWithShape="1">
          <a:blip r:embed="rId3">
            <a:alphaModFix/>
          </a:blip>
          <a:srcRect/>
          <a:stretch/>
        </p:blipFill>
        <p:spPr>
          <a:xfrm>
            <a:off x="8607350" y="4636650"/>
            <a:ext cx="410450" cy="3817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5160</Words>
  <Application>Microsoft Macintosh PowerPoint</Application>
  <PresentationFormat>On-screen Show (16:9)</PresentationFormat>
  <Paragraphs>623</Paragraphs>
  <Slides>42</Slides>
  <Notes>42</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42</vt:i4>
      </vt:variant>
    </vt:vector>
  </HeadingPairs>
  <TitlesOfParts>
    <vt:vector size="59" baseType="lpstr">
      <vt:lpstr>Calibri</vt:lpstr>
      <vt:lpstr>Proxima Nova Semibold</vt:lpstr>
      <vt:lpstr>Arvo</vt:lpstr>
      <vt:lpstr>Zilla Slab Light</vt:lpstr>
      <vt:lpstr>Barlow Semi Condensed Medium</vt:lpstr>
      <vt:lpstr>Arial</vt:lpstr>
      <vt:lpstr>Proxima Nova</vt:lpstr>
      <vt:lpstr>Saira ExtraCondensed ExtraBold</vt:lpstr>
      <vt:lpstr>Helvetica Neue</vt:lpstr>
      <vt:lpstr>Barlow Semi Condensed</vt:lpstr>
      <vt:lpstr>Merriweather</vt:lpstr>
      <vt:lpstr>Zilla Slab</vt:lpstr>
      <vt:lpstr>Merriweather Sans Medium</vt:lpstr>
      <vt:lpstr>Merriweather Sans</vt:lpstr>
      <vt:lpstr>Fira Sans Extra Condensed Medium</vt:lpstr>
      <vt:lpstr>Simple Light</vt:lpstr>
      <vt:lpstr>SlidesGo Final Pages</vt:lpstr>
      <vt:lpstr>SLYC Annual General Meeting  2023</vt:lpstr>
      <vt:lpstr>Call to Order and Welcome  Greg Plant</vt:lpstr>
      <vt:lpstr>PowerPoint Presentation</vt:lpstr>
      <vt:lpstr>Approval of Agenda  Greg Plant</vt:lpstr>
      <vt:lpstr>Approval of 2022 AGM Minutes  Greg Plant</vt:lpstr>
      <vt:lpstr>PowerPoint Presentation</vt:lpstr>
      <vt:lpstr>SLYC Commodore’s Report Greg Plant </vt:lpstr>
      <vt:lpstr>SLYC Commodore’s Report con’t </vt:lpstr>
      <vt:lpstr>SLYC Commodore’s Report con’t </vt:lpstr>
      <vt:lpstr>SLYC Commodore’s Report con’t </vt:lpstr>
      <vt:lpstr>SLYC Commodore’s Report con’t </vt:lpstr>
      <vt:lpstr>Treasurer’s Report Michele Macpherson</vt:lpstr>
      <vt:lpstr>SLYC Audit Committee Report  David Newton, Chair  </vt:lpstr>
      <vt:lpstr> Motion:   To accept the 2022 Financials as presented. </vt:lpstr>
      <vt:lpstr> Motion:  To waive appointment of an auditor  for the upcoming year 2023/24</vt:lpstr>
      <vt:lpstr>Fundraising/Strategic Plan Dave Bart </vt:lpstr>
      <vt:lpstr>SLYC Tennis &amp; Pickleball Andrew Rush</vt:lpstr>
      <vt:lpstr>SLYC Golf Tournament  David Newton </vt:lpstr>
      <vt:lpstr>Junior Sailing Dave Anderson</vt:lpstr>
      <vt:lpstr>Junior Sailing con’t</vt:lpstr>
      <vt:lpstr>Junior Sailing con’t</vt:lpstr>
      <vt:lpstr>Weekend Racing Tam Matthews</vt:lpstr>
      <vt:lpstr>Weekend Racing con’t</vt:lpstr>
      <vt:lpstr>Property Jason Colbert</vt:lpstr>
      <vt:lpstr>Property con’t</vt:lpstr>
      <vt:lpstr>ASLC Liaison Amy Drake Jacobs &amp; Kelly Kennedy Henderson</vt:lpstr>
      <vt:lpstr>Operations Tom Pitfield</vt:lpstr>
      <vt:lpstr>Operations con’t </vt:lpstr>
      <vt:lpstr>Operations con’t</vt:lpstr>
      <vt:lpstr>Membership Cath Kirk</vt:lpstr>
      <vt:lpstr>Membership con’t</vt:lpstr>
      <vt:lpstr>Social Jackie Hubbs</vt:lpstr>
      <vt:lpstr>Communications John Craig</vt:lpstr>
      <vt:lpstr>Communications con’t</vt:lpstr>
      <vt:lpstr>Nominating Committee David Newton</vt:lpstr>
      <vt:lpstr>Nominating Committee con’t</vt:lpstr>
      <vt:lpstr>Nominating Committee con’t</vt:lpstr>
      <vt:lpstr>Nominating Committee con’t</vt:lpstr>
      <vt:lpstr>Nominating Committee con’t</vt:lpstr>
      <vt:lpstr>PowerPoint Presentation</vt:lpstr>
      <vt:lpstr>Any Other Business</vt:lpstr>
      <vt:lpstr>Motion to Adjourn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SLYC Annual General Meeting  2023</dc:title>
  <cp:lastModifiedBy>John Craig</cp:lastModifiedBy>
  <cp:revision>2</cp:revision>
  <dcterms:modified xsi:type="dcterms:W3CDTF">2023-08-22T17:54:25Z</dcterms:modified>
</cp:coreProperties>
</file>